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2" r:id="rId1"/>
  </p:sldMasterIdLst>
  <p:sldIdLst>
    <p:sldId id="256" r:id="rId2"/>
    <p:sldId id="257" r:id="rId3"/>
    <p:sldId id="258" r:id="rId4"/>
    <p:sldId id="309" r:id="rId5"/>
    <p:sldId id="305" r:id="rId6"/>
    <p:sldId id="307" r:id="rId7"/>
    <p:sldId id="308" r:id="rId8"/>
    <p:sldId id="294" r:id="rId9"/>
    <p:sldId id="313" r:id="rId10"/>
    <p:sldId id="314" r:id="rId11"/>
    <p:sldId id="310" r:id="rId12"/>
    <p:sldId id="312" r:id="rId13"/>
    <p:sldId id="316" r:id="rId14"/>
    <p:sldId id="304" r:id="rId15"/>
    <p:sldId id="306" r:id="rId16"/>
    <p:sldId id="262" r:id="rId17"/>
    <p:sldId id="263" r:id="rId18"/>
    <p:sldId id="264" r:id="rId19"/>
    <p:sldId id="265" r:id="rId20"/>
    <p:sldId id="266" r:id="rId21"/>
    <p:sldId id="267" r:id="rId22"/>
    <p:sldId id="295" r:id="rId23"/>
    <p:sldId id="296" r:id="rId24"/>
    <p:sldId id="297" r:id="rId25"/>
    <p:sldId id="298" r:id="rId26"/>
    <p:sldId id="299" r:id="rId27"/>
    <p:sldId id="300" r:id="rId28"/>
    <p:sldId id="301" r:id="rId29"/>
    <p:sldId id="302" r:id="rId30"/>
    <p:sldId id="303" r:id="rId31"/>
    <p:sldId id="311" r:id="rId32"/>
    <p:sldId id="315" r:id="rId33"/>
    <p:sldId id="293" r:id="rId3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85" autoAdjust="0"/>
    <p:restoredTop sz="94221" autoAdjust="0"/>
  </p:normalViewPr>
  <p:slideViewPr>
    <p:cSldViewPr snapToGrid="0">
      <p:cViewPr varScale="1">
        <p:scale>
          <a:sx n="70" d="100"/>
          <a:sy n="70" d="100"/>
        </p:scale>
        <p:origin x="-76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8F479787-FD53-4CB3-879B-AC161DE801E4}" type="datetimeFigureOut">
              <a:rPr lang="ru-RU" smtClean="0"/>
              <a:t>18.06.2024</a:t>
            </a:fld>
            <a:endParaRPr lang="ru-RU"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ru-RU"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4647859B-4294-4988-9A84-F881C7A13B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1191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8F479787-FD53-4CB3-879B-AC161DE801E4}" type="datetimeFigureOut">
              <a:rPr lang="ru-RU" smtClean="0"/>
              <a:t>18.06.2024</a:t>
            </a:fld>
            <a:endParaRPr lang="ru-RU"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ru-RU"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4647859B-4294-4988-9A84-F881C7A13B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0402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7133430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1799430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8F479787-FD53-4CB3-879B-AC161DE801E4}" type="datetimeFigureOut">
              <a:rPr lang="ru-RU" smtClean="0"/>
              <a:t>18.06.2024</a:t>
            </a:fld>
            <a:endParaRPr lang="ru-RU"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ru-RU"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4647859B-4294-4988-9A84-F881C7A13B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1750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8F479787-FD53-4CB3-879B-AC161DE801E4}" type="datetimeFigureOut">
              <a:rPr lang="ru-RU" smtClean="0"/>
              <a:t>18.06.2024</a:t>
            </a:fld>
            <a:endParaRPr lang="ru-RU"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ru-RU"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4647859B-4294-4988-9A84-F881C7A13B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8187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0" name="Google Shape;30;p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8F479787-FD53-4CB3-879B-AC161DE801E4}" type="datetimeFigureOut">
              <a:rPr lang="ru-RU" smtClean="0"/>
              <a:t>18.06.2024</a:t>
            </a:fld>
            <a:endParaRPr lang="ru-RU"/>
          </a:p>
        </p:txBody>
      </p:sp>
      <p:sp>
        <p:nvSpPr>
          <p:cNvPr id="31" name="Google Shape;31;p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ru-RU"/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4647859B-4294-4988-9A84-F881C7A13B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6132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7" name="Google Shape;37;p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8F479787-FD53-4CB3-879B-AC161DE801E4}" type="datetimeFigureOut">
              <a:rPr lang="ru-RU" smtClean="0"/>
              <a:t>18.06.2024</a:t>
            </a:fld>
            <a:endParaRPr lang="ru-RU"/>
          </a:p>
        </p:txBody>
      </p:sp>
      <p:sp>
        <p:nvSpPr>
          <p:cNvPr id="38" name="Google Shape;38;p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ru-RU"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4647859B-4294-4988-9A84-F881C7A13B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0241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6" name="Google Shape;46;p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8F479787-FD53-4CB3-879B-AC161DE801E4}" type="datetimeFigureOut">
              <a:rPr lang="ru-RU" smtClean="0"/>
              <a:t>18.06.2024</a:t>
            </a:fld>
            <a:endParaRPr lang="ru-RU"/>
          </a:p>
        </p:txBody>
      </p:sp>
      <p:sp>
        <p:nvSpPr>
          <p:cNvPr id="47" name="Google Shape;47;p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ru-RU"/>
          </a:p>
        </p:txBody>
      </p:sp>
      <p:sp>
        <p:nvSpPr>
          <p:cNvPr id="48" name="Google Shape;48;p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4647859B-4294-4988-9A84-F881C7A13B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7379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Только заголовок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8F479787-FD53-4CB3-879B-AC161DE801E4}" type="datetimeFigureOut">
              <a:rPr lang="ru-RU" smtClean="0"/>
              <a:t>18.06.2024</a:t>
            </a:fld>
            <a:endParaRPr lang="ru-RU"/>
          </a:p>
        </p:txBody>
      </p:sp>
      <p:sp>
        <p:nvSpPr>
          <p:cNvPr id="52" name="Google Shape;52;p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ru-RU"/>
          </a:p>
        </p:txBody>
      </p:sp>
      <p:sp>
        <p:nvSpPr>
          <p:cNvPr id="53" name="Google Shape;53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4647859B-4294-4988-9A84-F881C7A13B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5306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Пустой слайд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8F479787-FD53-4CB3-879B-AC161DE801E4}" type="datetimeFigureOut">
              <a:rPr lang="ru-RU" smtClean="0"/>
              <a:t>18.06.2024</a:t>
            </a:fld>
            <a:endParaRPr lang="ru-RU"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ru-RU"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4647859B-4294-4988-9A84-F881C7A13B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2613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8F479787-FD53-4CB3-879B-AC161DE801E4}" type="datetimeFigureOut">
              <a:rPr lang="ru-RU" smtClean="0"/>
              <a:t>18.06.2024</a:t>
            </a:fld>
            <a:endParaRPr lang="ru-RU"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ru-RU"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4647859B-4294-4988-9A84-F881C7A13B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1343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ru-RU"/>
              <a:t>Вставка рисунка</a:t>
            </a:r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8F479787-FD53-4CB3-879B-AC161DE801E4}" type="datetimeFigureOut">
              <a:rPr lang="ru-RU" smtClean="0"/>
              <a:t>18.06.2024</a:t>
            </a:fld>
            <a:endParaRPr lang="ru-RU"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ru-RU"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4647859B-4294-4988-9A84-F881C7A13B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0261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8F479787-FD53-4CB3-879B-AC161DE801E4}" type="datetimeFigureOut">
              <a:rPr lang="ru-RU" smtClean="0"/>
              <a:t>18.06.2024</a:t>
            </a:fld>
            <a:endParaRPr lang="ru-RU"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ru-RU"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4647859B-4294-4988-9A84-F881C7A13B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176738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g"/><Relationship Id="rId7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jpg"/><Relationship Id="rId3" Type="http://schemas.openxmlformats.org/officeDocument/2006/relationships/image" Target="../media/image22.jpg"/><Relationship Id="rId7" Type="http://schemas.openxmlformats.org/officeDocument/2006/relationships/image" Target="../media/image26.jpg"/><Relationship Id="rId12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4.jpeg"/><Relationship Id="rId10" Type="http://schemas.openxmlformats.org/officeDocument/2006/relationships/image" Target="../media/image29.jpg"/><Relationship Id="rId4" Type="http://schemas.openxmlformats.org/officeDocument/2006/relationships/image" Target="../media/image23.jpg"/><Relationship Id="rId9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11" Type="http://schemas.openxmlformats.org/officeDocument/2006/relationships/image" Target="../media/image45.jpg"/><Relationship Id="rId5" Type="http://schemas.openxmlformats.org/officeDocument/2006/relationships/image" Target="../media/image39.jpeg"/><Relationship Id="rId10" Type="http://schemas.openxmlformats.org/officeDocument/2006/relationships/image" Target="../media/image44.jp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13" Type="http://schemas.openxmlformats.org/officeDocument/2006/relationships/image" Target="../media/image56.jpeg"/><Relationship Id="rId18" Type="http://schemas.openxmlformats.org/officeDocument/2006/relationships/image" Target="../media/image61.jp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12" Type="http://schemas.openxmlformats.org/officeDocument/2006/relationships/image" Target="../media/image55.jpg"/><Relationship Id="rId17" Type="http://schemas.openxmlformats.org/officeDocument/2006/relationships/image" Target="../media/image60.jpeg"/><Relationship Id="rId2" Type="http://schemas.openxmlformats.org/officeDocument/2006/relationships/image" Target="../media/image2.jpeg"/><Relationship Id="rId16" Type="http://schemas.openxmlformats.org/officeDocument/2006/relationships/image" Target="../media/image59.jpeg"/><Relationship Id="rId20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11" Type="http://schemas.openxmlformats.org/officeDocument/2006/relationships/image" Target="../media/image54.jpeg"/><Relationship Id="rId5" Type="http://schemas.openxmlformats.org/officeDocument/2006/relationships/image" Target="../media/image48.jpg"/><Relationship Id="rId15" Type="http://schemas.openxmlformats.org/officeDocument/2006/relationships/image" Target="../media/image58.jpeg"/><Relationship Id="rId10" Type="http://schemas.openxmlformats.org/officeDocument/2006/relationships/image" Target="../media/image53.jpeg"/><Relationship Id="rId19" Type="http://schemas.openxmlformats.org/officeDocument/2006/relationships/image" Target="../media/image62.jpeg"/><Relationship Id="rId4" Type="http://schemas.openxmlformats.org/officeDocument/2006/relationships/image" Target="../media/image47.jpeg"/><Relationship Id="rId9" Type="http://schemas.openxmlformats.org/officeDocument/2006/relationships/image" Target="../media/image52.jpg"/><Relationship Id="rId14" Type="http://schemas.openxmlformats.org/officeDocument/2006/relationships/image" Target="../media/image57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13" Type="http://schemas.openxmlformats.org/officeDocument/2006/relationships/image" Target="../media/image72.jpeg"/><Relationship Id="rId18" Type="http://schemas.openxmlformats.org/officeDocument/2006/relationships/image" Target="../media/image77.jpeg"/><Relationship Id="rId3" Type="http://schemas.openxmlformats.org/officeDocument/2006/relationships/image" Target="../media/image64.jpg"/><Relationship Id="rId7" Type="http://schemas.openxmlformats.org/officeDocument/2006/relationships/image" Target="../media/image66.jpg"/><Relationship Id="rId12" Type="http://schemas.openxmlformats.org/officeDocument/2006/relationships/image" Target="../media/image71.jpeg"/><Relationship Id="rId17" Type="http://schemas.openxmlformats.org/officeDocument/2006/relationships/image" Target="../media/image76.jpeg"/><Relationship Id="rId2" Type="http://schemas.openxmlformats.org/officeDocument/2006/relationships/image" Target="../media/image2.jpeg"/><Relationship Id="rId16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11" Type="http://schemas.openxmlformats.org/officeDocument/2006/relationships/image" Target="../media/image70.jpeg"/><Relationship Id="rId5" Type="http://schemas.openxmlformats.org/officeDocument/2006/relationships/image" Target="../media/image17.jpg"/><Relationship Id="rId15" Type="http://schemas.openxmlformats.org/officeDocument/2006/relationships/image" Target="../media/image74.jpg"/><Relationship Id="rId10" Type="http://schemas.openxmlformats.org/officeDocument/2006/relationships/image" Target="../media/image69.jpeg"/><Relationship Id="rId4" Type="http://schemas.openxmlformats.org/officeDocument/2006/relationships/image" Target="../media/image65.jpeg"/><Relationship Id="rId9" Type="http://schemas.openxmlformats.org/officeDocument/2006/relationships/image" Target="../media/image68.jpeg"/><Relationship Id="rId14" Type="http://schemas.openxmlformats.org/officeDocument/2006/relationships/image" Target="../media/image7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13" Type="http://schemas.openxmlformats.org/officeDocument/2006/relationships/image" Target="../media/image88.jpeg"/><Relationship Id="rId18" Type="http://schemas.openxmlformats.org/officeDocument/2006/relationships/image" Target="../media/image93.jpeg"/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12" Type="http://schemas.openxmlformats.org/officeDocument/2006/relationships/image" Target="../media/image87.jpeg"/><Relationship Id="rId17" Type="http://schemas.openxmlformats.org/officeDocument/2006/relationships/image" Target="../media/image92.jpeg"/><Relationship Id="rId2" Type="http://schemas.openxmlformats.org/officeDocument/2006/relationships/image" Target="../media/image2.jpeg"/><Relationship Id="rId16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11" Type="http://schemas.openxmlformats.org/officeDocument/2006/relationships/image" Target="../media/image86.jpeg"/><Relationship Id="rId5" Type="http://schemas.openxmlformats.org/officeDocument/2006/relationships/image" Target="../media/image80.jpeg"/><Relationship Id="rId15" Type="http://schemas.openxmlformats.org/officeDocument/2006/relationships/image" Target="../media/image90.jpeg"/><Relationship Id="rId10" Type="http://schemas.openxmlformats.org/officeDocument/2006/relationships/image" Target="../media/image85.jpeg"/><Relationship Id="rId4" Type="http://schemas.openxmlformats.org/officeDocument/2006/relationships/image" Target="../media/image79.jpeg"/><Relationship Id="rId9" Type="http://schemas.openxmlformats.org/officeDocument/2006/relationships/image" Target="../media/image84.jpeg"/><Relationship Id="rId14" Type="http://schemas.openxmlformats.org/officeDocument/2006/relationships/image" Target="../media/image89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13" Type="http://schemas.openxmlformats.org/officeDocument/2006/relationships/image" Target="../media/image104.jpeg"/><Relationship Id="rId18" Type="http://schemas.openxmlformats.org/officeDocument/2006/relationships/image" Target="../media/image109.jpeg"/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12" Type="http://schemas.openxmlformats.org/officeDocument/2006/relationships/image" Target="../media/image103.jpeg"/><Relationship Id="rId17" Type="http://schemas.openxmlformats.org/officeDocument/2006/relationships/image" Target="../media/image108.jpeg"/><Relationship Id="rId2" Type="http://schemas.openxmlformats.org/officeDocument/2006/relationships/image" Target="../media/image2.jpeg"/><Relationship Id="rId16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jpeg"/><Relationship Id="rId11" Type="http://schemas.openxmlformats.org/officeDocument/2006/relationships/image" Target="../media/image102.jpeg"/><Relationship Id="rId5" Type="http://schemas.openxmlformats.org/officeDocument/2006/relationships/image" Target="../media/image96.jpeg"/><Relationship Id="rId15" Type="http://schemas.openxmlformats.org/officeDocument/2006/relationships/image" Target="../media/image106.jpeg"/><Relationship Id="rId10" Type="http://schemas.openxmlformats.org/officeDocument/2006/relationships/image" Target="../media/image101.jpeg"/><Relationship Id="rId4" Type="http://schemas.openxmlformats.org/officeDocument/2006/relationships/image" Target="../media/image95.jpeg"/><Relationship Id="rId9" Type="http://schemas.openxmlformats.org/officeDocument/2006/relationships/image" Target="../media/image100.jpeg"/><Relationship Id="rId14" Type="http://schemas.openxmlformats.org/officeDocument/2006/relationships/image" Target="../media/image10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13" Type="http://schemas.openxmlformats.org/officeDocument/2006/relationships/image" Target="../media/image120.jpeg"/><Relationship Id="rId18" Type="http://schemas.openxmlformats.org/officeDocument/2006/relationships/image" Target="../media/image125.jpeg"/><Relationship Id="rId3" Type="http://schemas.openxmlformats.org/officeDocument/2006/relationships/image" Target="../media/image110.jpeg"/><Relationship Id="rId21" Type="http://schemas.openxmlformats.org/officeDocument/2006/relationships/image" Target="../media/image128.jpeg"/><Relationship Id="rId7" Type="http://schemas.openxmlformats.org/officeDocument/2006/relationships/image" Target="../media/image114.jpeg"/><Relationship Id="rId12" Type="http://schemas.openxmlformats.org/officeDocument/2006/relationships/image" Target="../media/image119.jpeg"/><Relationship Id="rId17" Type="http://schemas.openxmlformats.org/officeDocument/2006/relationships/image" Target="../media/image124.jpeg"/><Relationship Id="rId2" Type="http://schemas.openxmlformats.org/officeDocument/2006/relationships/image" Target="../media/image2.jpeg"/><Relationship Id="rId16" Type="http://schemas.openxmlformats.org/officeDocument/2006/relationships/image" Target="../media/image123.jpeg"/><Relationship Id="rId20" Type="http://schemas.openxmlformats.org/officeDocument/2006/relationships/image" Target="../media/image1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jpeg"/><Relationship Id="rId11" Type="http://schemas.openxmlformats.org/officeDocument/2006/relationships/image" Target="../media/image118.jpeg"/><Relationship Id="rId5" Type="http://schemas.openxmlformats.org/officeDocument/2006/relationships/image" Target="../media/image112.jpeg"/><Relationship Id="rId15" Type="http://schemas.openxmlformats.org/officeDocument/2006/relationships/image" Target="../media/image122.jpeg"/><Relationship Id="rId10" Type="http://schemas.openxmlformats.org/officeDocument/2006/relationships/image" Target="../media/image117.jpeg"/><Relationship Id="rId19" Type="http://schemas.openxmlformats.org/officeDocument/2006/relationships/image" Target="../media/image126.jpeg"/><Relationship Id="rId4" Type="http://schemas.openxmlformats.org/officeDocument/2006/relationships/image" Target="../media/image111.jpeg"/><Relationship Id="rId9" Type="http://schemas.openxmlformats.org/officeDocument/2006/relationships/image" Target="../media/image116.jpeg"/><Relationship Id="rId14" Type="http://schemas.openxmlformats.org/officeDocument/2006/relationships/image" Target="../media/image121.jpeg"/><Relationship Id="rId22" Type="http://schemas.openxmlformats.org/officeDocument/2006/relationships/image" Target="../media/image12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jpeg"/><Relationship Id="rId13" Type="http://schemas.openxmlformats.org/officeDocument/2006/relationships/image" Target="../media/image140.jpeg"/><Relationship Id="rId18" Type="http://schemas.openxmlformats.org/officeDocument/2006/relationships/image" Target="../media/image64.jpg"/><Relationship Id="rId3" Type="http://schemas.openxmlformats.org/officeDocument/2006/relationships/image" Target="../media/image130.jpeg"/><Relationship Id="rId7" Type="http://schemas.openxmlformats.org/officeDocument/2006/relationships/image" Target="../media/image134.jpeg"/><Relationship Id="rId12" Type="http://schemas.openxmlformats.org/officeDocument/2006/relationships/image" Target="../media/image139.jpeg"/><Relationship Id="rId17" Type="http://schemas.openxmlformats.org/officeDocument/2006/relationships/image" Target="../media/image142.jpeg"/><Relationship Id="rId2" Type="http://schemas.openxmlformats.org/officeDocument/2006/relationships/image" Target="../media/image2.jpeg"/><Relationship Id="rId16" Type="http://schemas.openxmlformats.org/officeDocument/2006/relationships/image" Target="../media/image26.jpg"/><Relationship Id="rId20" Type="http://schemas.openxmlformats.org/officeDocument/2006/relationships/image" Target="../media/image1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3.jpeg"/><Relationship Id="rId11" Type="http://schemas.openxmlformats.org/officeDocument/2006/relationships/image" Target="../media/image138.jpg"/><Relationship Id="rId5" Type="http://schemas.openxmlformats.org/officeDocument/2006/relationships/image" Target="../media/image132.jpeg"/><Relationship Id="rId15" Type="http://schemas.openxmlformats.org/officeDocument/2006/relationships/image" Target="../media/image22.jpg"/><Relationship Id="rId10" Type="http://schemas.openxmlformats.org/officeDocument/2006/relationships/image" Target="../media/image137.jpeg"/><Relationship Id="rId19" Type="http://schemas.openxmlformats.org/officeDocument/2006/relationships/image" Target="../media/image143.jpeg"/><Relationship Id="rId4" Type="http://schemas.openxmlformats.org/officeDocument/2006/relationships/image" Target="../media/image131.jpeg"/><Relationship Id="rId9" Type="http://schemas.openxmlformats.org/officeDocument/2006/relationships/image" Target="../media/image136.jpeg"/><Relationship Id="rId14" Type="http://schemas.openxmlformats.org/officeDocument/2006/relationships/image" Target="../media/image141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jpeg"/><Relationship Id="rId13" Type="http://schemas.openxmlformats.org/officeDocument/2006/relationships/image" Target="../media/image155.jpeg"/><Relationship Id="rId18" Type="http://schemas.openxmlformats.org/officeDocument/2006/relationships/image" Target="../media/image160.jpeg"/><Relationship Id="rId3" Type="http://schemas.openxmlformats.org/officeDocument/2006/relationships/image" Target="../media/image145.jpeg"/><Relationship Id="rId7" Type="http://schemas.openxmlformats.org/officeDocument/2006/relationships/image" Target="../media/image149.jpeg"/><Relationship Id="rId12" Type="http://schemas.openxmlformats.org/officeDocument/2006/relationships/image" Target="../media/image154.jpeg"/><Relationship Id="rId17" Type="http://schemas.openxmlformats.org/officeDocument/2006/relationships/image" Target="../media/image159.jpeg"/><Relationship Id="rId2" Type="http://schemas.openxmlformats.org/officeDocument/2006/relationships/image" Target="../media/image2.jpeg"/><Relationship Id="rId16" Type="http://schemas.openxmlformats.org/officeDocument/2006/relationships/image" Target="../media/image1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8.jpeg"/><Relationship Id="rId11" Type="http://schemas.openxmlformats.org/officeDocument/2006/relationships/image" Target="../media/image153.jpeg"/><Relationship Id="rId5" Type="http://schemas.openxmlformats.org/officeDocument/2006/relationships/image" Target="../media/image147.jpg"/><Relationship Id="rId15" Type="http://schemas.openxmlformats.org/officeDocument/2006/relationships/image" Target="../media/image157.jpeg"/><Relationship Id="rId10" Type="http://schemas.openxmlformats.org/officeDocument/2006/relationships/image" Target="../media/image152.jpeg"/><Relationship Id="rId4" Type="http://schemas.openxmlformats.org/officeDocument/2006/relationships/image" Target="../media/image146.jpeg"/><Relationship Id="rId9" Type="http://schemas.openxmlformats.org/officeDocument/2006/relationships/image" Target="../media/image151.jpeg"/><Relationship Id="rId14" Type="http://schemas.openxmlformats.org/officeDocument/2006/relationships/image" Target="../media/image156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jpg"/><Relationship Id="rId3" Type="http://schemas.openxmlformats.org/officeDocument/2006/relationships/image" Target="../media/image161.jpeg"/><Relationship Id="rId7" Type="http://schemas.openxmlformats.org/officeDocument/2006/relationships/image" Target="../media/image16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4.jpeg"/><Relationship Id="rId5" Type="http://schemas.openxmlformats.org/officeDocument/2006/relationships/image" Target="../media/image163.jpeg"/><Relationship Id="rId10" Type="http://schemas.openxmlformats.org/officeDocument/2006/relationships/image" Target="../media/image168.jpg"/><Relationship Id="rId4" Type="http://schemas.openxmlformats.org/officeDocument/2006/relationships/image" Target="../media/image162.jpeg"/><Relationship Id="rId9" Type="http://schemas.openxmlformats.org/officeDocument/2006/relationships/image" Target="../media/image167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3866B07B-C26B-4B94-B69B-13ABD6CD44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6584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55093" y="764275"/>
            <a:ext cx="6032310" cy="5308979"/>
          </a:xfrm>
        </p:spPr>
        <p:txBody>
          <a:bodyPr>
            <a:noAutofit/>
          </a:bodyPr>
          <a:lstStyle/>
          <a:p>
            <a:r>
              <a:rPr lang="uk-UA" sz="4000" b="1" i="1" dirty="0">
                <a:latin typeface="Book Antiqua" panose="02040602050305030304" pitchFamily="18" charset="0"/>
              </a:rPr>
              <a:t>Звіт директора </a:t>
            </a:r>
            <a:br>
              <a:rPr lang="uk-UA" sz="4000" b="1" i="1" dirty="0">
                <a:latin typeface="Book Antiqua" panose="02040602050305030304" pitchFamily="18" charset="0"/>
              </a:rPr>
            </a:br>
            <a:r>
              <a:rPr lang="uk-UA" sz="4000" b="1" i="1" dirty="0" err="1">
                <a:latin typeface="Book Antiqua" panose="02040602050305030304" pitchFamily="18" charset="0"/>
              </a:rPr>
              <a:t>Великоцепцевицького</a:t>
            </a:r>
            <a:r>
              <a:rPr lang="uk-UA" sz="4000" b="1" i="1" dirty="0">
                <a:latin typeface="Book Antiqua" panose="02040602050305030304" pitchFamily="18" charset="0"/>
              </a:rPr>
              <a:t> ліцею</a:t>
            </a:r>
            <a:br>
              <a:rPr lang="uk-UA" sz="4000" b="1" i="1" dirty="0">
                <a:latin typeface="Book Antiqua" panose="02040602050305030304" pitchFamily="18" charset="0"/>
              </a:rPr>
            </a:br>
            <a:r>
              <a:rPr lang="uk-UA" sz="4000" b="1" i="1" dirty="0">
                <a:latin typeface="Book Antiqua" panose="02040602050305030304" pitchFamily="18" charset="0"/>
              </a:rPr>
              <a:t>Волощук Надії Володимирівни</a:t>
            </a:r>
            <a:br>
              <a:rPr lang="uk-UA" sz="4000" b="1" i="1" dirty="0">
                <a:latin typeface="Book Antiqua" panose="02040602050305030304" pitchFamily="18" charset="0"/>
              </a:rPr>
            </a:br>
            <a:r>
              <a:rPr lang="uk-UA" sz="4000" b="1" i="1" dirty="0">
                <a:latin typeface="Book Antiqua" panose="02040602050305030304" pitchFamily="18" charset="0"/>
              </a:rPr>
              <a:t>про свою діяльність на посаді протягом </a:t>
            </a:r>
            <a:br>
              <a:rPr lang="uk-UA" sz="4000" b="1" i="1" dirty="0">
                <a:latin typeface="Book Antiqua" panose="02040602050305030304" pitchFamily="18" charset="0"/>
              </a:rPr>
            </a:br>
            <a:r>
              <a:rPr lang="uk-UA" sz="4000" b="1" i="1" dirty="0">
                <a:latin typeface="Book Antiqua" panose="02040602050305030304" pitchFamily="18" charset="0"/>
              </a:rPr>
              <a:t>2023-2024 навчального року</a:t>
            </a:r>
            <a:endParaRPr lang="ru-RU" sz="4000" b="1" i="1" dirty="0">
              <a:latin typeface="Book Antiqua" panose="0204060205030503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388" y="962460"/>
            <a:ext cx="3829812" cy="47014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9008541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E533AABE-4816-4C14-B609-BD315D3174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C693498F-8FFA-495C-A25D-17524D20EE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846" t="29914" r="31057" b="22906"/>
          <a:stretch/>
        </p:blipFill>
        <p:spPr>
          <a:xfrm>
            <a:off x="1331595" y="128022"/>
            <a:ext cx="9782810" cy="6474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7238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AC797426-4329-4D31-A076-339ED4AE52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" y="0"/>
            <a:ext cx="12186584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69817" y="711200"/>
            <a:ext cx="7894683" cy="726216"/>
          </a:xfrm>
        </p:spPr>
        <p:txBody>
          <a:bodyPr/>
          <a:lstStyle/>
          <a:p>
            <a:pPr algn="ctr"/>
            <a:r>
              <a:rPr lang="uk-UA" b="1" dirty="0">
                <a:latin typeface="Book Antiqua" panose="02040602050305030304" pitchFamily="18" charset="0"/>
              </a:rPr>
              <a:t>Волонтерська діяльність</a:t>
            </a:r>
            <a:endParaRPr lang="ru-RU" b="1" dirty="0">
              <a:latin typeface="Book Antiqua" panose="020406020503050303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54426" y="1437416"/>
            <a:ext cx="9127674" cy="1839184"/>
          </a:xfrm>
        </p:spPr>
        <p:txBody>
          <a:bodyPr/>
          <a:lstStyle/>
          <a:p>
            <a:pPr marL="50800" indent="0" algn="just">
              <a:buNone/>
            </a:pPr>
            <a:r>
              <a:rPr lang="uk-UA" dirty="0">
                <a:latin typeface="Book Antiqua" panose="02040602050305030304" pitchFamily="18" charset="0"/>
              </a:rPr>
              <a:t>Окрім навчальної та психологічної підтримки учнів з початком повномасштабної війни працівники ліцею стали волонтерським </a:t>
            </a:r>
            <a:r>
              <a:rPr lang="uk-UA" dirty="0" err="1">
                <a:latin typeface="Book Antiqua" panose="02040602050305030304" pitchFamily="18" charset="0"/>
              </a:rPr>
              <a:t>хабом</a:t>
            </a:r>
            <a:r>
              <a:rPr lang="uk-UA" dirty="0">
                <a:latin typeface="Book Antiqua" panose="02040602050305030304" pitchFamily="18" charset="0"/>
              </a:rPr>
              <a:t>, надійним тилом для захисників та ВПО.</a:t>
            </a:r>
            <a:endParaRPr lang="ru-RU" dirty="0">
              <a:latin typeface="Book Antiqua" panose="0204060205030503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5381" y="388619"/>
            <a:ext cx="2325845" cy="286257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780" y="3309801"/>
            <a:ext cx="2228850" cy="29718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175" y="2937689"/>
            <a:ext cx="2078084" cy="277077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8813" y="3429000"/>
            <a:ext cx="2409827" cy="321310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960" y="3672840"/>
            <a:ext cx="2103120" cy="280416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6" y="3429000"/>
            <a:ext cx="2228850" cy="29718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825420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AC797426-4329-4D31-A076-339ED4AE52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" y="0"/>
            <a:ext cx="12186584" cy="6858000"/>
          </a:xfrm>
          <a:prstGeom prst="rect">
            <a:avLst/>
          </a:prstGeom>
        </p:spPr>
      </p:pic>
      <p:sp>
        <p:nvSpPr>
          <p:cNvPr id="8" name="Заголовок 7">
            <a:extLst>
              <a:ext uri="{FF2B5EF4-FFF2-40B4-BE49-F238E27FC236}">
                <a16:creationId xmlns="" xmlns:a16="http://schemas.microsoft.com/office/drawing/2014/main" id="{049A616B-46E9-4FBD-BA30-21D560052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7315200" cy="625473"/>
          </a:xfrm>
        </p:spPr>
        <p:txBody>
          <a:bodyPr/>
          <a:lstStyle/>
          <a:p>
            <a:r>
              <a:rPr lang="uk-UA" b="1" dirty="0">
                <a:latin typeface="Book Antiqua" panose="02040602050305030304" pitchFamily="18" charset="0"/>
              </a:rPr>
              <a:t>Волонтерська діяльність</a:t>
            </a:r>
            <a:endParaRPr lang="x-none" b="1" dirty="0">
              <a:latin typeface="Book Antiqua" panose="02040602050305030304" pitchFamily="18" charset="0"/>
            </a:endParaRPr>
          </a:p>
        </p:txBody>
      </p:sp>
      <p:sp>
        <p:nvSpPr>
          <p:cNvPr id="9" name="Місце для тексту 8">
            <a:extLst>
              <a:ext uri="{FF2B5EF4-FFF2-40B4-BE49-F238E27FC236}">
                <a16:creationId xmlns="" xmlns:a16="http://schemas.microsoft.com/office/drawing/2014/main" id="{EB9D7E14-B4AA-4089-823C-D90633CBF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2100" y="1003300"/>
            <a:ext cx="8559800" cy="5118100"/>
          </a:xfrm>
        </p:spPr>
        <p:txBody>
          <a:bodyPr/>
          <a:lstStyle/>
          <a:p>
            <a:r>
              <a:rPr lang="uk-UA" sz="2000" dirty="0"/>
              <a:t> </a:t>
            </a:r>
            <a:r>
              <a:rPr lang="uk-UA" sz="2000" dirty="0">
                <a:latin typeface="Book Antiqua" panose="02040602050305030304" pitchFamily="18" charset="0"/>
              </a:rPr>
              <a:t>Спільно з двох проведених масштабних ярмарок ми зібрали 200 тисяч гривень. </a:t>
            </a:r>
          </a:p>
          <a:p>
            <a:r>
              <a:rPr lang="uk-UA" sz="2000" dirty="0">
                <a:latin typeface="Book Antiqua" panose="02040602050305030304" pitchFamily="18" charset="0"/>
              </a:rPr>
              <a:t>З акції «Смілива гривня» ми зібрали 3787 гривень</a:t>
            </a:r>
          </a:p>
          <a:p>
            <a:r>
              <a:rPr lang="uk-UA" sz="2000" dirty="0">
                <a:latin typeface="Book Antiqua" panose="02040602050305030304" pitchFamily="18" charset="0"/>
              </a:rPr>
              <a:t>Долучалися до благодійного концерту сільської ради до дня Захисника та Захисниці України та вечора колядок.</a:t>
            </a:r>
          </a:p>
          <a:p>
            <a:r>
              <a:rPr lang="uk-UA" sz="2000" dirty="0">
                <a:latin typeface="Book Antiqua" panose="02040602050305030304" pitchFamily="18" charset="0"/>
              </a:rPr>
              <a:t>Благодійний </a:t>
            </a:r>
            <a:r>
              <a:rPr lang="uk-UA" sz="2000" dirty="0" err="1">
                <a:latin typeface="Book Antiqua" panose="02040602050305030304" pitchFamily="18" charset="0"/>
              </a:rPr>
              <a:t>кіновечір</a:t>
            </a:r>
            <a:r>
              <a:rPr lang="uk-UA" sz="2000" dirty="0">
                <a:latin typeface="Book Antiqua" panose="02040602050305030304" pitchFamily="18" charset="0"/>
              </a:rPr>
              <a:t> на збір </a:t>
            </a:r>
            <a:r>
              <a:rPr lang="uk-UA" sz="2000" dirty="0" err="1">
                <a:latin typeface="Book Antiqua" panose="02040602050305030304" pitchFamily="18" charset="0"/>
              </a:rPr>
              <a:t>тепловізора</a:t>
            </a:r>
            <a:r>
              <a:rPr lang="uk-UA" sz="2000" dirty="0">
                <a:latin typeface="Book Antiqua" panose="02040602050305030304" pitchFamily="18" charset="0"/>
              </a:rPr>
              <a:t> – 8010 гривень</a:t>
            </a:r>
          </a:p>
          <a:p>
            <a:r>
              <a:rPr lang="uk-UA" sz="2000" dirty="0">
                <a:latin typeface="Book Antiqua" panose="02040602050305030304" pitchFamily="18" charset="0"/>
              </a:rPr>
              <a:t>Новорічні педагогічні </a:t>
            </a:r>
            <a:r>
              <a:rPr lang="uk-UA" sz="2000" dirty="0" err="1">
                <a:latin typeface="Book Antiqua" panose="02040602050305030304" pitchFamily="18" charset="0"/>
              </a:rPr>
              <a:t>донати</a:t>
            </a:r>
            <a:r>
              <a:rPr lang="uk-UA" sz="2000" dirty="0">
                <a:latin typeface="Book Antiqua" panose="02040602050305030304" pitchFamily="18" charset="0"/>
              </a:rPr>
              <a:t> – 9000 гривень</a:t>
            </a:r>
          </a:p>
          <a:p>
            <a:r>
              <a:rPr lang="uk-UA" sz="2000" dirty="0">
                <a:latin typeface="Book Antiqua" panose="02040602050305030304" pitchFamily="18" charset="0"/>
              </a:rPr>
              <a:t>Придбали 3 іменні </a:t>
            </a:r>
            <a:r>
              <a:rPr lang="uk-UA" sz="2000" dirty="0" err="1">
                <a:latin typeface="Book Antiqua" panose="02040602050305030304" pitchFamily="18" charset="0"/>
              </a:rPr>
              <a:t>дрони</a:t>
            </a:r>
            <a:endParaRPr lang="uk-UA" sz="2000" dirty="0">
              <a:latin typeface="Book Antiqua" panose="02040602050305030304" pitchFamily="18" charset="0"/>
            </a:endParaRPr>
          </a:p>
          <a:p>
            <a:r>
              <a:rPr lang="uk-UA" sz="2000" dirty="0">
                <a:latin typeface="Book Antiqua" panose="02040602050305030304" pitchFamily="18" charset="0"/>
              </a:rPr>
              <a:t> Акція «Крила перемоги», акція зі збору </a:t>
            </a:r>
            <a:r>
              <a:rPr lang="uk-UA" sz="2000" dirty="0" err="1">
                <a:latin typeface="Book Antiqua" panose="02040602050305030304" pitchFamily="18" charset="0"/>
              </a:rPr>
              <a:t>кіндерів</a:t>
            </a:r>
            <a:r>
              <a:rPr lang="uk-UA" sz="2000" dirty="0">
                <a:latin typeface="Book Antiqua" panose="02040602050305030304" pitchFamily="18" charset="0"/>
              </a:rPr>
              <a:t> та </a:t>
            </a:r>
            <a:r>
              <a:rPr lang="uk-UA" sz="2000" dirty="0" err="1">
                <a:latin typeface="Book Antiqua" panose="02040602050305030304" pitchFamily="18" charset="0"/>
              </a:rPr>
              <a:t>зажимів</a:t>
            </a:r>
            <a:r>
              <a:rPr lang="uk-UA" sz="2000" dirty="0">
                <a:latin typeface="Book Antiqua" panose="02040602050305030304" pitchFamily="18" charset="0"/>
              </a:rPr>
              <a:t> від хліба для ремонту </a:t>
            </a:r>
            <a:r>
              <a:rPr lang="uk-UA" sz="2000" dirty="0" err="1">
                <a:latin typeface="Book Antiqua" panose="02040602050305030304" pitchFamily="18" charset="0"/>
              </a:rPr>
              <a:t>дронів</a:t>
            </a:r>
            <a:endParaRPr lang="uk-UA" sz="2000" dirty="0">
              <a:latin typeface="Book Antiqua" panose="02040602050305030304" pitchFamily="18" charset="0"/>
            </a:endParaRPr>
          </a:p>
          <a:p>
            <a:r>
              <a:rPr lang="uk-UA" sz="2000" dirty="0">
                <a:latin typeface="Book Antiqua" panose="02040602050305030304" pitchFamily="18" charset="0"/>
              </a:rPr>
              <a:t>Акція «Волонтери святого Миколая» ( виготовлення сувенірів для ЗСУ)</a:t>
            </a:r>
          </a:p>
          <a:p>
            <a:r>
              <a:rPr lang="uk-UA" sz="2000" dirty="0">
                <a:latin typeface="Book Antiqua" panose="02040602050305030304" pitchFamily="18" charset="0"/>
              </a:rPr>
              <a:t>Акція зі збору продуктів для ЗСУ</a:t>
            </a:r>
          </a:p>
          <a:p>
            <a:r>
              <a:rPr lang="uk-UA" sz="2000" dirty="0">
                <a:latin typeface="Book Antiqua" panose="02040602050305030304" pitchFamily="18" charset="0"/>
              </a:rPr>
              <a:t>Акція «Ті, що плетуть перемогу!»</a:t>
            </a:r>
          </a:p>
          <a:p>
            <a:r>
              <a:rPr lang="uk-UA" sz="2000" dirty="0">
                <a:latin typeface="Book Antiqua" panose="02040602050305030304" pitchFamily="18" charset="0"/>
              </a:rPr>
              <a:t>Вчителі приготували близько 30-ти 5-літрових відер вареників</a:t>
            </a:r>
          </a:p>
          <a:p>
            <a:pPr marL="50800" indent="0">
              <a:buNone/>
            </a:pPr>
            <a:endParaRPr lang="uk-UA" dirty="0"/>
          </a:p>
          <a:p>
            <a:pPr marL="50800" indent="0">
              <a:buNone/>
            </a:pPr>
            <a:endParaRPr lang="uk-UA" dirty="0"/>
          </a:p>
          <a:p>
            <a:pPr marL="50800" indent="0">
              <a:buNone/>
            </a:pPr>
            <a:endParaRPr lang="x-none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6184" y="661626"/>
            <a:ext cx="2130549" cy="283938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075" y="3683000"/>
            <a:ext cx="2366347" cy="299300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8740329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E533AABE-4816-4C14-B609-BD315D3174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248" y="186796"/>
            <a:ext cx="2573865" cy="193039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390" y="2398465"/>
            <a:ext cx="2540000" cy="19050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04" y="4021664"/>
            <a:ext cx="1943101" cy="259080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62" y="590550"/>
            <a:ext cx="2185987" cy="291464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850" y="590550"/>
            <a:ext cx="1847850" cy="24638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1467" y="3841628"/>
            <a:ext cx="3499559" cy="262466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056" y="4682067"/>
            <a:ext cx="1447799" cy="193039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150" y="4584735"/>
            <a:ext cx="1478756" cy="197167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4964" y="400581"/>
            <a:ext cx="1813323" cy="241776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700" y="3598333"/>
            <a:ext cx="2260600" cy="301413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11" b="26853"/>
          <a:stretch/>
        </p:blipFill>
        <p:spPr>
          <a:xfrm>
            <a:off x="7294160" y="1095905"/>
            <a:ext cx="2711344" cy="233309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5138679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E533AABE-4816-4C14-B609-BD315D3174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6584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14400" y="365127"/>
            <a:ext cx="10439399" cy="1552573"/>
          </a:xfrm>
        </p:spPr>
        <p:txBody>
          <a:bodyPr/>
          <a:lstStyle/>
          <a:p>
            <a:pPr algn="ctr"/>
            <a:r>
              <a:rPr lang="uk-UA" b="1" dirty="0">
                <a:latin typeface="Book Antiqua" panose="02040602050305030304" pitchFamily="18" charset="0"/>
              </a:rPr>
              <a:t>Зайнятість учнів у гуртковій роботі</a:t>
            </a:r>
            <a:endParaRPr lang="ru-RU" b="1" dirty="0">
              <a:latin typeface="Book Antiqua" panose="0204060205030503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1231900" y="1524000"/>
            <a:ext cx="9880600" cy="3251200"/>
          </a:xfrm>
        </p:spPr>
        <p:txBody>
          <a:bodyPr/>
          <a:lstStyle/>
          <a:p>
            <a:pPr marL="50800" indent="0" algn="ctr">
              <a:buNone/>
            </a:pPr>
            <a:r>
              <a:rPr lang="uk-UA" sz="3200" dirty="0">
                <a:latin typeface="Book Antiqua" panose="02040602050305030304" pitchFamily="18" charset="0"/>
              </a:rPr>
              <a:t>На базі ліцею протягом року працювало 5 гуртків, де займалось 90 учнів, що становить 14% від загальної кількості учнів ліцею, що на 2% більше,  ніж минулого року. Протягом року гуртківці показали високі результати своєї роботи на рівні ТГ та області.</a:t>
            </a:r>
            <a:endParaRPr lang="ru-RU" sz="3200" dirty="0">
              <a:latin typeface="Book Antiqua" panose="0204060205030503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73" y="4003132"/>
            <a:ext cx="1939925" cy="258656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4899" y="3966861"/>
            <a:ext cx="1982397" cy="264319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600" y="4348683"/>
            <a:ext cx="3048000" cy="22860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400" y="4348684"/>
            <a:ext cx="3048000" cy="22860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3061369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D1CD1B8C-E312-4B5B-AA7A-3A2B59D53B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235" y="-57220"/>
            <a:ext cx="12446235" cy="700411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570" y="825615"/>
            <a:ext cx="1682194" cy="299056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919" y="4278321"/>
            <a:ext cx="1769882" cy="235984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35" y="607749"/>
            <a:ext cx="2371366" cy="314870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766" y="498779"/>
            <a:ext cx="2404667" cy="319291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700" y="4088199"/>
            <a:ext cx="3273624" cy="245521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580" y="1101162"/>
            <a:ext cx="1926320" cy="256842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233" y="759135"/>
            <a:ext cx="2439362" cy="325248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930" y="4088199"/>
            <a:ext cx="3329279" cy="249695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963"/>
          <a:stretch/>
        </p:blipFill>
        <p:spPr>
          <a:xfrm>
            <a:off x="5316849" y="4669303"/>
            <a:ext cx="3138950" cy="196045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6365925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C1C0CDE2-192F-4FA6-9BF6-B6C5B55F77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5000" y="548640"/>
            <a:ext cx="11282680" cy="5877560"/>
          </a:xfrm>
        </p:spPr>
        <p:txBody>
          <a:bodyPr/>
          <a:lstStyle/>
          <a:p>
            <a:r>
              <a:rPr lang="ru-RU" sz="4800" b="1" dirty="0">
                <a:latin typeface="Book Antiqua" panose="02040602050305030304" pitchFamily="18" charset="0"/>
              </a:rPr>
              <a:t>         </a:t>
            </a:r>
            <a:r>
              <a:rPr lang="ru-RU" sz="4800" b="1" dirty="0" err="1">
                <a:latin typeface="Book Antiqua" panose="02040602050305030304" pitchFamily="18" charset="0"/>
              </a:rPr>
              <a:t>Виховна</a:t>
            </a:r>
            <a:r>
              <a:rPr lang="ru-RU" sz="4800" b="1" dirty="0">
                <a:latin typeface="Book Antiqua" panose="02040602050305030304" pitchFamily="18" charset="0"/>
              </a:rPr>
              <a:t> </a:t>
            </a:r>
            <a:r>
              <a:rPr lang="ru-RU" sz="4800" b="1" dirty="0" err="1">
                <a:latin typeface="Book Antiqua" panose="02040602050305030304" pitchFamily="18" charset="0"/>
              </a:rPr>
              <a:t>діяльність</a:t>
            </a:r>
            <a:r>
              <a:rPr lang="ru-RU" sz="4800" b="1" dirty="0">
                <a:latin typeface="Book Antiqua" panose="02040602050305030304" pitchFamily="18" charset="0"/>
              </a:rPr>
              <a:t> в </a:t>
            </a:r>
            <a:r>
              <a:rPr lang="ru-RU" sz="4800" b="1" dirty="0" err="1">
                <a:latin typeface="Book Antiqua" panose="02040602050305030304" pitchFamily="18" charset="0"/>
              </a:rPr>
              <a:t>ліцеї</a:t>
            </a:r>
            <a:r>
              <a:rPr lang="ru-RU" sz="4800" b="1" dirty="0">
                <a:latin typeface="Book Antiqua" panose="02040602050305030304" pitchFamily="18" charset="0"/>
              </a:rPr>
              <a:t/>
            </a:r>
            <a:br>
              <a:rPr lang="ru-RU" sz="4800" b="1" dirty="0">
                <a:latin typeface="Book Antiqua" panose="02040602050305030304" pitchFamily="18" charset="0"/>
              </a:rPr>
            </a:br>
            <a:r>
              <a:rPr lang="ru-RU" sz="4800" b="1" dirty="0">
                <a:latin typeface="Book Antiqua" panose="02040602050305030304" pitchFamily="18" charset="0"/>
              </a:rPr>
              <a:t/>
            </a:r>
            <a:br>
              <a:rPr lang="ru-RU" sz="4800" b="1" dirty="0">
                <a:latin typeface="Book Antiqua" panose="02040602050305030304" pitchFamily="18" charset="0"/>
              </a:rPr>
            </a:br>
            <a:r>
              <a:rPr lang="ru-RU" sz="2800" b="1" dirty="0" err="1">
                <a:latin typeface="Book Antiqua" panose="02040602050305030304" pitchFamily="18" charset="0"/>
              </a:rPr>
              <a:t>Протягом</a:t>
            </a:r>
            <a:r>
              <a:rPr lang="ru-RU" sz="2800" b="1" dirty="0">
                <a:latin typeface="Book Antiqua" panose="02040602050305030304" pitchFamily="18" charset="0"/>
              </a:rPr>
              <a:t> 2023-2024 </a:t>
            </a:r>
            <a:r>
              <a:rPr lang="ru-RU" sz="2800" b="1" dirty="0" err="1">
                <a:latin typeface="Book Antiqua" panose="02040602050305030304" pitchFamily="18" charset="0"/>
              </a:rPr>
              <a:t>н.р</a:t>
            </a:r>
            <a:r>
              <a:rPr lang="ru-RU" sz="2800" b="1" dirty="0">
                <a:latin typeface="Book Antiqua" panose="02040602050305030304" pitchFamily="18" charset="0"/>
              </a:rPr>
              <a:t>. </a:t>
            </a:r>
            <a:r>
              <a:rPr lang="ru-RU" sz="2800" b="1" dirty="0" err="1">
                <a:latin typeface="Book Antiqua" panose="02040602050305030304" pitchFamily="18" charset="0"/>
              </a:rPr>
              <a:t>виховна</a:t>
            </a:r>
            <a:r>
              <a:rPr lang="ru-RU" sz="2800" b="1" dirty="0">
                <a:latin typeface="Book Antiqua" panose="02040602050305030304" pitchFamily="18" charset="0"/>
              </a:rPr>
              <a:t> робота </a:t>
            </a:r>
            <a:r>
              <a:rPr lang="ru-RU" sz="2800" b="1" dirty="0" err="1">
                <a:latin typeface="Book Antiqua" panose="02040602050305030304" pitchFamily="18" charset="0"/>
              </a:rPr>
              <a:t>була</a:t>
            </a:r>
            <a:r>
              <a:rPr lang="ru-RU" sz="2800" b="1" dirty="0"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latin typeface="Book Antiqua" panose="02040602050305030304" pitchFamily="18" charset="0"/>
              </a:rPr>
              <a:t>спрямована</a:t>
            </a:r>
            <a:r>
              <a:rPr lang="ru-RU" sz="2800" b="1" dirty="0">
                <a:latin typeface="Book Antiqua" panose="02040602050305030304" pitchFamily="18" charset="0"/>
              </a:rPr>
              <a:t> на </a:t>
            </a:r>
            <a:r>
              <a:rPr lang="ru-RU" sz="2800" b="1" dirty="0" err="1">
                <a:latin typeface="Book Antiqua" panose="02040602050305030304" pitchFamily="18" charset="0"/>
              </a:rPr>
              <a:t>виконання</a:t>
            </a:r>
            <a:r>
              <a:rPr lang="ru-RU" sz="2800" b="1" dirty="0"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latin typeface="Book Antiqua" panose="02040602050305030304" pitchFamily="18" charset="0"/>
              </a:rPr>
              <a:t>Програми</a:t>
            </a:r>
            <a:r>
              <a:rPr lang="ru-RU" sz="2800" b="1" dirty="0"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latin typeface="Book Antiqua" panose="02040602050305030304" pitchFamily="18" charset="0"/>
              </a:rPr>
              <a:t>національного</a:t>
            </a:r>
            <a:r>
              <a:rPr lang="ru-RU" sz="2800" b="1" dirty="0"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latin typeface="Book Antiqua" panose="02040602050305030304" pitchFamily="18" charset="0"/>
              </a:rPr>
              <a:t>виховання</a:t>
            </a:r>
            <a:r>
              <a:rPr lang="ru-RU" sz="2800" b="1" dirty="0">
                <a:latin typeface="Book Antiqua" panose="02040602050305030304" pitchFamily="18" charset="0"/>
              </a:rPr>
              <a:t> у закладах </a:t>
            </a:r>
            <a:r>
              <a:rPr lang="ru-RU" sz="2800" b="1" dirty="0" err="1">
                <a:latin typeface="Book Antiqua" panose="02040602050305030304" pitchFamily="18" charset="0"/>
              </a:rPr>
              <a:t>освіти</a:t>
            </a:r>
            <a:r>
              <a:rPr lang="ru-RU" sz="2800" b="1" dirty="0"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latin typeface="Book Antiqua" panose="02040602050305030304" pitchFamily="18" charset="0"/>
              </a:rPr>
              <a:t>Рівненщини</a:t>
            </a:r>
            <a:r>
              <a:rPr lang="ru-RU" sz="2800" b="1" dirty="0">
                <a:latin typeface="Book Antiqua" panose="02040602050305030304" pitchFamily="18" charset="0"/>
              </a:rPr>
              <a:t> на 2020–2025 роки</a:t>
            </a:r>
            <a:r>
              <a:rPr lang="uk-UA" sz="2800" b="1" dirty="0">
                <a:latin typeface="Book Antiqua" panose="02040602050305030304" pitchFamily="18" charset="0"/>
              </a:rPr>
              <a:t>.</a:t>
            </a:r>
            <a:br>
              <a:rPr lang="uk-UA" sz="2800" b="1" dirty="0">
                <a:latin typeface="Book Antiqua" panose="02040602050305030304" pitchFamily="18" charset="0"/>
              </a:rPr>
            </a:br>
            <a:r>
              <a:rPr lang="ru-RU" sz="2800" b="1" dirty="0">
                <a:latin typeface="Book Antiqua" panose="02040602050305030304" pitchFamily="18" charset="0"/>
              </a:rPr>
              <a:t>В </a:t>
            </a:r>
            <a:r>
              <a:rPr lang="ru-RU" sz="2800" b="1" dirty="0" err="1">
                <a:latin typeface="Book Antiqua" panose="02040602050305030304" pitchFamily="18" charset="0"/>
              </a:rPr>
              <a:t>організації</a:t>
            </a:r>
            <a:r>
              <a:rPr lang="ru-RU" sz="2800" b="1" dirty="0"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latin typeface="Book Antiqua" panose="02040602050305030304" pitchFamily="18" charset="0"/>
              </a:rPr>
              <a:t>виховної</a:t>
            </a:r>
            <a:r>
              <a:rPr lang="ru-RU" sz="2800" b="1" dirty="0"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latin typeface="Book Antiqua" panose="02040602050305030304" pitchFamily="18" charset="0"/>
              </a:rPr>
              <a:t>роботи</a:t>
            </a:r>
            <a:r>
              <a:rPr lang="ru-RU" sz="2800" b="1" dirty="0"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latin typeface="Book Antiqua" panose="02040602050305030304" pitchFamily="18" charset="0"/>
              </a:rPr>
              <a:t>акцентувалася</a:t>
            </a:r>
            <a:r>
              <a:rPr lang="ru-RU" sz="2800" b="1" dirty="0"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latin typeface="Book Antiqua" panose="02040602050305030304" pitchFamily="18" charset="0"/>
              </a:rPr>
              <a:t>увага</a:t>
            </a:r>
            <a:r>
              <a:rPr lang="ru-RU" sz="2800" b="1" dirty="0">
                <a:latin typeface="Book Antiqua" panose="02040602050305030304" pitchFamily="18" charset="0"/>
              </a:rPr>
              <a:t> на </a:t>
            </a:r>
            <a:r>
              <a:rPr lang="ru-RU" sz="2800" b="1" dirty="0" err="1">
                <a:latin typeface="Book Antiqua" panose="02040602050305030304" pitchFamily="18" charset="0"/>
              </a:rPr>
              <a:t>ціннісному</a:t>
            </a:r>
            <a:r>
              <a:rPr lang="ru-RU" sz="2800" b="1" dirty="0"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latin typeface="Book Antiqua" panose="02040602050305030304" pitchFamily="18" charset="0"/>
              </a:rPr>
              <a:t>самовизначенні</a:t>
            </a:r>
            <a:r>
              <a:rPr lang="ru-RU" sz="2800" b="1" dirty="0">
                <a:latin typeface="Book Antiqua" panose="02040602050305030304" pitchFamily="18" charset="0"/>
              </a:rPr>
              <a:t> та </a:t>
            </a:r>
            <a:r>
              <a:rPr lang="ru-RU" sz="2800" b="1" dirty="0" err="1">
                <a:latin typeface="Book Antiqua" panose="02040602050305030304" pitchFamily="18" charset="0"/>
              </a:rPr>
              <a:t>національному</a:t>
            </a:r>
            <a:r>
              <a:rPr lang="ru-RU" sz="2800" b="1" dirty="0"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latin typeface="Book Antiqua" panose="02040602050305030304" pitchFamily="18" charset="0"/>
              </a:rPr>
              <a:t>самоусвідомленні</a:t>
            </a:r>
            <a:r>
              <a:rPr lang="ru-RU" sz="2800" b="1" dirty="0"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latin typeface="Book Antiqua" panose="02040602050305030304" pitchFamily="18" charset="0"/>
              </a:rPr>
              <a:t>особистості</a:t>
            </a:r>
            <a:r>
              <a:rPr lang="ru-RU" sz="2800" b="1" dirty="0">
                <a:latin typeface="Book Antiqua" panose="02040602050305030304" pitchFamily="18" charset="0"/>
              </a:rPr>
              <a:t>, </a:t>
            </a:r>
            <a:r>
              <a:rPr lang="ru-RU" sz="2800" b="1" dirty="0" err="1">
                <a:latin typeface="Book Antiqua" panose="02040602050305030304" pitchFamily="18" charset="0"/>
              </a:rPr>
              <a:t>що</a:t>
            </a:r>
            <a:r>
              <a:rPr lang="ru-RU" sz="2800" b="1" dirty="0"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latin typeface="Book Antiqua" panose="02040602050305030304" pitchFamily="18" charset="0"/>
              </a:rPr>
              <a:t>передбачає</a:t>
            </a:r>
            <a:r>
              <a:rPr lang="ru-RU" sz="2800" b="1" dirty="0"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latin typeface="Book Antiqua" panose="02040602050305030304" pitchFamily="18" charset="0"/>
              </a:rPr>
              <a:t>увагу</a:t>
            </a:r>
            <a:r>
              <a:rPr lang="ru-RU" sz="2800" b="1" dirty="0"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latin typeface="Book Antiqua" panose="02040602050305030304" pitchFamily="18" charset="0"/>
              </a:rPr>
              <a:t>щодо</a:t>
            </a:r>
            <a:r>
              <a:rPr lang="ru-RU" sz="2800" b="1" dirty="0"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latin typeface="Book Antiqua" panose="02040602050305030304" pitchFamily="18" charset="0"/>
              </a:rPr>
              <a:t>повернення</a:t>
            </a:r>
            <a:r>
              <a:rPr lang="ru-RU" sz="2800" b="1" dirty="0">
                <a:latin typeface="Book Antiqua" panose="02040602050305030304" pitchFamily="18" charset="0"/>
              </a:rPr>
              <a:t> до </a:t>
            </a:r>
            <a:r>
              <a:rPr lang="ru-RU" sz="2800" b="1" dirty="0" err="1">
                <a:latin typeface="Book Antiqua" panose="02040602050305030304" pitchFamily="18" charset="0"/>
              </a:rPr>
              <a:t>власних</a:t>
            </a:r>
            <a:r>
              <a:rPr lang="ru-RU" sz="2800" b="1" dirty="0"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latin typeface="Book Antiqua" panose="02040602050305030304" pitchFamily="18" charset="0"/>
              </a:rPr>
              <a:t>витоків</a:t>
            </a:r>
            <a:r>
              <a:rPr lang="ru-RU" sz="2800" b="1" dirty="0">
                <a:latin typeface="Book Antiqua" panose="02040602050305030304" pitchFamily="18" charset="0"/>
              </a:rPr>
              <a:t>, </a:t>
            </a:r>
            <a:r>
              <a:rPr lang="ru-RU" sz="2800" b="1" dirty="0" err="1">
                <a:latin typeface="Book Antiqua" panose="02040602050305030304" pitchFamily="18" charset="0"/>
              </a:rPr>
              <a:t>національної</a:t>
            </a:r>
            <a:r>
              <a:rPr lang="ru-RU" sz="2800" b="1" dirty="0"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latin typeface="Book Antiqua" panose="02040602050305030304" pitchFamily="18" charset="0"/>
              </a:rPr>
              <a:t>виховної</a:t>
            </a:r>
            <a:r>
              <a:rPr lang="ru-RU" sz="2800" b="1" dirty="0"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latin typeface="Book Antiqua" panose="02040602050305030304" pitchFamily="18" charset="0"/>
              </a:rPr>
              <a:t>традиції</a:t>
            </a:r>
            <a:r>
              <a:rPr lang="ru-RU" sz="2800" b="1" dirty="0">
                <a:latin typeface="Book Antiqua" panose="02040602050305030304" pitchFamily="18" charset="0"/>
              </a:rPr>
              <a:t>, </a:t>
            </a:r>
            <a:r>
              <a:rPr lang="ru-RU" sz="2800" b="1" dirty="0" err="1">
                <a:latin typeface="Book Antiqua" panose="02040602050305030304" pitchFamily="18" charset="0"/>
              </a:rPr>
              <a:t>української</a:t>
            </a:r>
            <a:r>
              <a:rPr lang="ru-RU" sz="2800" b="1" dirty="0"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latin typeface="Book Antiqua" panose="02040602050305030304" pitchFamily="18" charset="0"/>
              </a:rPr>
              <a:t>ідентичності</a:t>
            </a:r>
            <a:r>
              <a:rPr lang="ru-RU" sz="2800" b="1" dirty="0">
                <a:latin typeface="Book Antiqua" panose="02040602050305030304" pitchFamily="18" charset="0"/>
              </a:rPr>
              <a:t>, </a:t>
            </a:r>
            <a:r>
              <a:rPr lang="ru-RU" sz="2800" b="1" dirty="0" err="1">
                <a:latin typeface="Book Antiqua" panose="02040602050305030304" pitchFamily="18" charset="0"/>
              </a:rPr>
              <a:t>державницького</a:t>
            </a:r>
            <a:r>
              <a:rPr lang="ru-RU" sz="2800" b="1" dirty="0"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latin typeface="Book Antiqua" panose="02040602050305030304" pitchFamily="18" charset="0"/>
              </a:rPr>
              <a:t>патріотизму</a:t>
            </a:r>
            <a:r>
              <a:rPr lang="ru-RU" sz="2800" b="1" dirty="0">
                <a:latin typeface="Book Antiqua" panose="02040602050305030304" pitchFamily="18" charset="0"/>
              </a:rPr>
              <a:t>, а </a:t>
            </a:r>
            <a:r>
              <a:rPr lang="ru-RU" sz="2800" b="1" dirty="0" err="1">
                <a:latin typeface="Book Antiqua" panose="02040602050305030304" pitchFamily="18" charset="0"/>
              </a:rPr>
              <a:t>також</a:t>
            </a:r>
            <a:r>
              <a:rPr lang="ru-RU" sz="2800" b="1" dirty="0"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latin typeface="Book Antiqua" panose="02040602050305030304" pitchFamily="18" charset="0"/>
              </a:rPr>
              <a:t>української</a:t>
            </a:r>
            <a:r>
              <a:rPr lang="ru-RU" sz="2800" b="1" dirty="0"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latin typeface="Book Antiqua" panose="02040602050305030304" pitchFamily="18" charset="0"/>
              </a:rPr>
              <a:t>мови</a:t>
            </a:r>
            <a:r>
              <a:rPr lang="ru-RU" sz="2800" b="1" dirty="0">
                <a:latin typeface="Book Antiqua" panose="02040602050305030304" pitchFamily="18" charset="0"/>
              </a:rPr>
              <a:t>, </a:t>
            </a:r>
            <a:r>
              <a:rPr lang="ru-RU" sz="2800" b="1" dirty="0" err="1">
                <a:latin typeface="Book Antiqua" panose="02040602050305030304" pitchFamily="18" charset="0"/>
              </a:rPr>
              <a:t>культури</a:t>
            </a:r>
            <a:r>
              <a:rPr lang="ru-RU" sz="2800" b="1" dirty="0">
                <a:latin typeface="Book Antiqua" panose="02040602050305030304" pitchFamily="18" charset="0"/>
              </a:rPr>
              <a:t>, </a:t>
            </a:r>
            <a:r>
              <a:rPr lang="ru-RU" sz="2800" b="1" dirty="0" err="1">
                <a:latin typeface="Book Antiqua" panose="02040602050305030304" pitchFamily="18" charset="0"/>
              </a:rPr>
              <a:t>народних</a:t>
            </a:r>
            <a:r>
              <a:rPr lang="ru-RU" sz="2800" b="1" dirty="0"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latin typeface="Book Antiqua" panose="02040602050305030304" pitchFamily="18" charset="0"/>
              </a:rPr>
              <a:t>звичаїв</a:t>
            </a:r>
            <a:r>
              <a:rPr lang="ru-RU" sz="2800" b="1" dirty="0">
                <a:latin typeface="Book Antiqua" panose="02040602050305030304" pitchFamily="18" charset="0"/>
              </a:rPr>
              <a:t>, як </a:t>
            </a:r>
            <a:r>
              <a:rPr lang="ru-RU" sz="2800" b="1" dirty="0" err="1">
                <a:latin typeface="Book Antiqua" panose="02040602050305030304" pitchFamily="18" charset="0"/>
              </a:rPr>
              <a:t>чинників</a:t>
            </a:r>
            <a:r>
              <a:rPr lang="ru-RU" sz="2800" b="1" dirty="0"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latin typeface="Book Antiqua" panose="02040602050305030304" pitchFamily="18" charset="0"/>
              </a:rPr>
              <a:t>єдності</a:t>
            </a:r>
            <a:r>
              <a:rPr lang="ru-RU" sz="2800" b="1" dirty="0"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latin typeface="Book Antiqua" panose="02040602050305030304" pitchFamily="18" charset="0"/>
              </a:rPr>
              <a:t>нації</a:t>
            </a:r>
            <a:r>
              <a:rPr lang="ru-RU" sz="2800" b="1" dirty="0">
                <a:latin typeface="Book Antiqua" panose="02040602050305030304" pitchFamily="18" charset="0"/>
              </a:rPr>
              <a:t> та </a:t>
            </a:r>
            <a:r>
              <a:rPr lang="ru-RU" sz="2800" b="1" dirty="0" err="1">
                <a:latin typeface="Book Antiqua" panose="02040602050305030304" pitchFamily="18" charset="0"/>
              </a:rPr>
              <a:t>цілісного</a:t>
            </a:r>
            <a:r>
              <a:rPr lang="ru-RU" sz="2800" b="1" dirty="0">
                <a:latin typeface="Book Antiqua" panose="02040602050305030304" pitchFamily="18" charset="0"/>
              </a:rPr>
              <a:t> образу </a:t>
            </a:r>
            <a:r>
              <a:rPr lang="ru-RU" sz="2800" b="1" dirty="0" err="1">
                <a:latin typeface="Book Antiqua" panose="02040602050305030304" pitchFamily="18" charset="0"/>
              </a:rPr>
              <a:t>України</a:t>
            </a:r>
            <a:r>
              <a:rPr lang="ru-RU" sz="2400" b="1" dirty="0">
                <a:latin typeface="Book Antiqua" panose="02040602050305030304" pitchFamily="18" charset="0"/>
              </a:rPr>
              <a:t>.</a:t>
            </a:r>
            <a:r>
              <a:rPr lang="ru-RU" sz="2800" b="1" dirty="0">
                <a:latin typeface="Book Antiqua" panose="02040602050305030304" pitchFamily="18" charset="0"/>
              </a:rPr>
              <a:t/>
            </a:r>
            <a:br>
              <a:rPr lang="ru-RU" sz="2800" b="1" dirty="0">
                <a:latin typeface="Book Antiqua" panose="02040602050305030304" pitchFamily="18" charset="0"/>
              </a:rPr>
            </a:br>
            <a:endParaRPr lang="ru-RU" sz="2000" b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78171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585B28F9-7F90-4735-9686-1A9C58F7B9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700" y="365127"/>
            <a:ext cx="11938000" cy="1679573"/>
          </a:xfrm>
        </p:spPr>
        <p:txBody>
          <a:bodyPr/>
          <a:lstStyle/>
          <a:p>
            <a:pPr algn="ctr"/>
            <a:r>
              <a:rPr lang="ru-RU" b="1" dirty="0" err="1">
                <a:latin typeface="Book Antiqua" panose="02040602050305030304" pitchFamily="18" charset="0"/>
              </a:rPr>
              <a:t>Національно-патріотичне</a:t>
            </a:r>
            <a:r>
              <a:rPr lang="ru-RU" b="1" dirty="0">
                <a:latin typeface="Book Antiqua" panose="02040602050305030304" pitchFamily="18" charset="0"/>
              </a:rPr>
              <a:t> </a:t>
            </a:r>
            <a:br>
              <a:rPr lang="ru-RU" b="1" dirty="0">
                <a:latin typeface="Book Antiqua" panose="02040602050305030304" pitchFamily="18" charset="0"/>
              </a:rPr>
            </a:br>
            <a:r>
              <a:rPr lang="ru-RU" b="1" dirty="0" err="1">
                <a:latin typeface="Book Antiqua" panose="02040602050305030304" pitchFamily="18" charset="0"/>
              </a:rPr>
              <a:t>виховання</a:t>
            </a:r>
            <a:endParaRPr lang="ru-RU" b="1" dirty="0">
              <a:latin typeface="Book Antiqua" panose="020406020503050303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320208" y="1854200"/>
            <a:ext cx="6017092" cy="4912360"/>
          </a:xfrm>
        </p:spPr>
        <p:txBody>
          <a:bodyPr/>
          <a:lstStyle/>
          <a:p>
            <a:r>
              <a:rPr lang="uk-UA" sz="2400" dirty="0">
                <a:latin typeface="Book Antiqua" panose="02040602050305030304" pitchFamily="18" charset="0"/>
              </a:rPr>
              <a:t>День Миру</a:t>
            </a:r>
          </a:p>
          <a:p>
            <a:r>
              <a:rPr lang="uk-UA" sz="2400" dirty="0">
                <a:latin typeface="Book Antiqua" panose="02040602050305030304" pitchFamily="18" charset="0"/>
              </a:rPr>
              <a:t>День пам’яті жертв Бабиного Яру</a:t>
            </a:r>
          </a:p>
          <a:p>
            <a:r>
              <a:rPr lang="uk-UA" sz="2400" dirty="0">
                <a:latin typeface="Book Antiqua" panose="02040602050305030304" pitchFamily="18" charset="0"/>
              </a:rPr>
              <a:t>День партизанської слави</a:t>
            </a:r>
          </a:p>
          <a:p>
            <a:r>
              <a:rPr lang="uk-UA" sz="2400" dirty="0">
                <a:latin typeface="Book Antiqua" panose="02040602050305030304" pitchFamily="18" charset="0"/>
              </a:rPr>
              <a:t>День захисниць та захисників України</a:t>
            </a:r>
          </a:p>
          <a:p>
            <a:r>
              <a:rPr lang="uk-UA" sz="2400" dirty="0">
                <a:latin typeface="Book Antiqua" panose="02040602050305030304" pitchFamily="18" charset="0"/>
              </a:rPr>
              <a:t>Патріотичні будні у сховищі</a:t>
            </a:r>
          </a:p>
          <a:p>
            <a:pPr marL="50800" indent="0">
              <a:buNone/>
            </a:pPr>
            <a:r>
              <a:rPr lang="uk-UA" sz="2400" dirty="0">
                <a:latin typeface="Book Antiqua" panose="02040602050305030304" pitchFamily="18" charset="0"/>
                <a:ea typeface="Segoe UI Symbol" panose="020B0502040204020203" pitchFamily="34" charset="0"/>
              </a:rPr>
              <a:t>•   </a:t>
            </a:r>
            <a:r>
              <a:rPr lang="uk-UA" sz="2400" dirty="0">
                <a:latin typeface="Book Antiqua" panose="02040602050305030304" pitchFamily="18" charset="0"/>
              </a:rPr>
              <a:t>День Гідності та Свободи</a:t>
            </a:r>
          </a:p>
          <a:p>
            <a:r>
              <a:rPr lang="uk-UA" sz="2400" dirty="0">
                <a:latin typeface="Book Antiqua" panose="02040602050305030304" pitchFamily="18" charset="0"/>
              </a:rPr>
              <a:t>День Збройних сил України</a:t>
            </a:r>
          </a:p>
          <a:p>
            <a:r>
              <a:rPr lang="uk-UA" sz="2400" dirty="0">
                <a:latin typeface="Book Antiqua" panose="02040602050305030304" pitchFamily="18" charset="0"/>
              </a:rPr>
              <a:t>Благодійні </a:t>
            </a:r>
            <a:r>
              <a:rPr lang="uk-UA" sz="2400" dirty="0" smtClean="0">
                <a:latin typeface="Book Antiqua" panose="02040602050305030304" pitchFamily="18" charset="0"/>
              </a:rPr>
              <a:t>ярмарки</a:t>
            </a:r>
            <a:endParaRPr lang="uk-UA" sz="2400" dirty="0">
              <a:latin typeface="Book Antiqua" panose="02040602050305030304" pitchFamily="18" charset="0"/>
            </a:endParaRPr>
          </a:p>
          <a:p>
            <a:endParaRPr lang="uk-UA" sz="2400" dirty="0">
              <a:latin typeface="Book Antiqua" panose="02040602050305030304" pitchFamily="18" charset="0"/>
            </a:endParaRPr>
          </a:p>
          <a:p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idx="2"/>
          </p:nvPr>
        </p:nvSpPr>
        <p:spPr>
          <a:xfrm>
            <a:off x="6337299" y="1917699"/>
            <a:ext cx="5375729" cy="4575173"/>
          </a:xfrm>
        </p:spPr>
        <p:txBody>
          <a:bodyPr/>
          <a:lstStyle/>
          <a:p>
            <a:r>
              <a:rPr lang="uk-UA" sz="2400" dirty="0">
                <a:latin typeface="Book Antiqua" panose="02040602050305030304" pitchFamily="18" charset="0"/>
              </a:rPr>
              <a:t>День Української хустки</a:t>
            </a:r>
          </a:p>
          <a:p>
            <a:r>
              <a:rPr lang="uk-UA" sz="2400" dirty="0">
                <a:latin typeface="Book Antiqua" panose="02040602050305030304" pitchFamily="18" charset="0"/>
              </a:rPr>
              <a:t>День Соборності</a:t>
            </a:r>
          </a:p>
          <a:p>
            <a:r>
              <a:rPr lang="uk-UA" sz="2400" dirty="0">
                <a:latin typeface="Book Antiqua" panose="02040602050305030304" pitchFamily="18" charset="0"/>
              </a:rPr>
              <a:t>День Єднання</a:t>
            </a:r>
          </a:p>
          <a:p>
            <a:r>
              <a:rPr lang="uk-UA" sz="2400" dirty="0">
                <a:latin typeface="Book Antiqua" panose="02040602050305030304" pitchFamily="18" charset="0"/>
              </a:rPr>
              <a:t>День державного герба</a:t>
            </a:r>
          </a:p>
          <a:p>
            <a:r>
              <a:rPr lang="uk-UA" sz="2400" dirty="0">
                <a:latin typeface="Book Antiqua" panose="02040602050305030304" pitchFamily="18" charset="0"/>
              </a:rPr>
              <a:t>Небесна сотня</a:t>
            </a:r>
          </a:p>
          <a:p>
            <a:r>
              <a:rPr lang="uk-UA" sz="2400" dirty="0">
                <a:latin typeface="Book Antiqua" panose="02040602050305030304" pitchFamily="18" charset="0"/>
              </a:rPr>
              <a:t>День добровольців</a:t>
            </a:r>
          </a:p>
          <a:p>
            <a:r>
              <a:rPr lang="uk-UA" sz="2400" dirty="0">
                <a:latin typeface="Book Antiqua" panose="02040602050305030304" pitchFamily="18" charset="0"/>
              </a:rPr>
              <a:t>День </a:t>
            </a:r>
            <a:r>
              <a:rPr lang="uk-UA" sz="2400" dirty="0" err="1">
                <a:latin typeface="Book Antiqua" panose="02040602050305030304" pitchFamily="18" charset="0"/>
              </a:rPr>
              <a:t>пам</a:t>
            </a:r>
            <a:r>
              <a:rPr lang="en-US" sz="2400" dirty="0">
                <a:latin typeface="Book Antiqua" panose="02040602050305030304" pitchFamily="18" charset="0"/>
              </a:rPr>
              <a:t>`</a:t>
            </a:r>
            <a:r>
              <a:rPr lang="uk-UA" sz="2400" dirty="0">
                <a:latin typeface="Book Antiqua" panose="02040602050305030304" pitchFamily="18" charset="0"/>
              </a:rPr>
              <a:t>яті та примирення.</a:t>
            </a:r>
          </a:p>
          <a:p>
            <a:r>
              <a:rPr lang="uk-UA" sz="2400" dirty="0">
                <a:latin typeface="Book Antiqua" panose="02040602050305030304" pitchFamily="18" charset="0"/>
              </a:rPr>
              <a:t>Всеукраїнська </a:t>
            </a:r>
            <a:r>
              <a:rPr lang="uk-UA" sz="2400" dirty="0" err="1">
                <a:latin typeface="Book Antiqua" panose="02040602050305030304" pitchFamily="18" charset="0"/>
              </a:rPr>
              <a:t>руханка</a:t>
            </a:r>
            <a:r>
              <a:rPr lang="uk-UA" sz="2400" dirty="0">
                <a:latin typeface="Book Antiqua" panose="02040602050305030304" pitchFamily="18" charset="0"/>
              </a:rPr>
              <a:t> до Дня Вишиванки</a:t>
            </a:r>
          </a:p>
          <a:p>
            <a:r>
              <a:rPr lang="uk-UA" sz="2400" dirty="0">
                <a:latin typeface="Book Antiqua" panose="02040602050305030304" pitchFamily="18" charset="0"/>
              </a:rPr>
              <a:t>День Героїв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56265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AB75C943-5CE2-47CF-A06E-AD2B888063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38" y="221388"/>
            <a:ext cx="1699483" cy="226597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785" y="2540595"/>
            <a:ext cx="1598867" cy="213182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676" y="4403952"/>
            <a:ext cx="1744826" cy="232643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461" y="146008"/>
            <a:ext cx="1472552" cy="196340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37" y="4169035"/>
            <a:ext cx="1850683" cy="246757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488" y="2190854"/>
            <a:ext cx="1861174" cy="248156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063" y="184501"/>
            <a:ext cx="2429136" cy="182185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447" y="248596"/>
            <a:ext cx="1576544" cy="210030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100" y="4836114"/>
            <a:ext cx="1420704" cy="189427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465" y="129602"/>
            <a:ext cx="1607344" cy="214312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451" y="248596"/>
            <a:ext cx="2079354" cy="156081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47488E71-22D8-4182-99DC-E6A5A08DE2F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481" y="1989342"/>
            <a:ext cx="1476375" cy="196691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0595FFE2-F79F-4361-9F78-8F2F9C8207A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672" y="2293912"/>
            <a:ext cx="1783880" cy="237850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7648CA4C-58B2-4DAA-AE13-30EB104E594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3238" y="4851648"/>
            <a:ext cx="2034961" cy="152622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155CC756-996F-48ED-8433-395089D4EA5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952" y="2515250"/>
            <a:ext cx="2107941" cy="158095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FD3F47E5-4B1D-41B8-8F10-CA685785A0B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37" y="2708754"/>
            <a:ext cx="1849936" cy="138745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E1600CFC-5574-4559-BC0B-98288757B31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445" y="4863441"/>
            <a:ext cx="2364227" cy="177317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7" name="Рисунок 26">
            <a:extLst>
              <a:ext uri="{FF2B5EF4-FFF2-40B4-BE49-F238E27FC236}">
                <a16:creationId xmlns="" xmlns:a16="http://schemas.microsoft.com/office/drawing/2014/main" id="{557F9FA3-B3A9-4C0E-8B3D-38902DFB2290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802" y="4250891"/>
            <a:ext cx="1498390" cy="199785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1528447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D258FA52-8012-4D06-A3EB-0E3A392C44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1" y="0"/>
            <a:ext cx="12186584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7585" y="3994797"/>
            <a:ext cx="2089897" cy="278652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386" y="102043"/>
            <a:ext cx="2984736" cy="223855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242" y="2515015"/>
            <a:ext cx="1611257" cy="214834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041" y="4855610"/>
            <a:ext cx="1468441" cy="185731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62" y="2617478"/>
            <a:ext cx="2682852" cy="201213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341" y="310001"/>
            <a:ext cx="1522946" cy="203059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62" y="207500"/>
            <a:ext cx="1651859" cy="220247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3888" y="139469"/>
            <a:ext cx="1582954" cy="211060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9A8DD178-F08F-4236-B8FD-70C8376E5A8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991" y="102043"/>
            <a:ext cx="2654491" cy="199086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6C856DC3-A420-4187-8074-95C655C0E3C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383" y="4607926"/>
            <a:ext cx="2654491" cy="199086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816A82B1-3F7F-4B23-9BDF-1DD0A5171F6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210" y="2515015"/>
            <a:ext cx="2495649" cy="187173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497D3732-FA53-47A4-9C67-1C390EE1271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18" y="4837117"/>
            <a:ext cx="1406120" cy="187482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349B9407-0C89-4A81-97F2-BF00A8410F2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415" y="4610396"/>
            <a:ext cx="1611257" cy="214834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FD5F3496-B420-4D98-A5B0-D0C6815DBD7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892" y="4837117"/>
            <a:ext cx="1406120" cy="187326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1BA54760-1222-4F18-A2AC-C689957A2DA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3502" y="2515015"/>
            <a:ext cx="2150802" cy="161310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DDFE154B-7804-4940-9B66-EF3B0C4E142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0184" y="2250074"/>
            <a:ext cx="2089898" cy="156742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6825964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BBA53207-0F63-48B8-9421-D781A50E81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901338"/>
            <a:ext cx="10686143" cy="854892"/>
          </a:xfrm>
        </p:spPr>
        <p:txBody>
          <a:bodyPr/>
          <a:lstStyle/>
          <a:p>
            <a:pPr algn="ctr"/>
            <a:r>
              <a:rPr lang="uk-UA" b="1" dirty="0">
                <a:latin typeface="Book Antiqua" panose="02040602050305030304" pitchFamily="18" charset="0"/>
              </a:rPr>
              <a:t>Контингент учнів:</a:t>
            </a:r>
            <a:endParaRPr lang="ru-RU" b="1" dirty="0">
              <a:latin typeface="Book Antiqua" panose="0204060205030503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type="body" idx="1"/>
          </p:nvPr>
        </p:nvSpPr>
        <p:spPr>
          <a:xfrm>
            <a:off x="1161143" y="1756230"/>
            <a:ext cx="10192657" cy="4775199"/>
          </a:xfrm>
        </p:spPr>
        <p:txBody>
          <a:bodyPr/>
          <a:lstStyle/>
          <a:p>
            <a:pPr algn="ctr">
              <a:buFont typeface="Wingdings" panose="05000000000000000000" pitchFamily="2" charset="2"/>
              <a:buChar char="Ø"/>
            </a:pPr>
            <a:r>
              <a:rPr lang="uk-UA" dirty="0">
                <a:latin typeface="Book Antiqua" panose="02040602050305030304" pitchFamily="18" charset="0"/>
              </a:rPr>
              <a:t>Початкова школа – 202</a:t>
            </a:r>
          </a:p>
          <a:p>
            <a:pPr algn="ctr">
              <a:buFont typeface="Wingdings" panose="05000000000000000000" pitchFamily="2" charset="2"/>
              <a:buChar char="Ø"/>
            </a:pPr>
            <a:r>
              <a:rPr lang="uk-UA" dirty="0">
                <a:latin typeface="Book Antiqua" panose="02040602050305030304" pitchFamily="18" charset="0"/>
              </a:rPr>
              <a:t>Основна школа – 311</a:t>
            </a:r>
          </a:p>
          <a:p>
            <a:pPr algn="ctr">
              <a:buFont typeface="Wingdings" panose="05000000000000000000" pitchFamily="2" charset="2"/>
              <a:buChar char="Ø"/>
            </a:pPr>
            <a:r>
              <a:rPr lang="uk-UA" dirty="0">
                <a:latin typeface="Book Antiqua" panose="02040602050305030304" pitchFamily="18" charset="0"/>
              </a:rPr>
              <a:t>Старша школа – 121</a:t>
            </a:r>
          </a:p>
          <a:p>
            <a:pPr marL="50800" indent="0" algn="ctr">
              <a:buNone/>
            </a:pPr>
            <a:r>
              <a:rPr lang="uk-UA" dirty="0">
                <a:latin typeface="Book Antiqua" panose="02040602050305030304" pitchFamily="18" charset="0"/>
              </a:rPr>
              <a:t>Протягом року вибув 1 учень, прибуло 2.</a:t>
            </a:r>
          </a:p>
          <a:p>
            <a:pPr algn="ctr">
              <a:buFont typeface="Wingdings" panose="05000000000000000000" pitchFamily="2" charset="2"/>
              <a:buChar char="Ø"/>
            </a:pPr>
            <a:r>
              <a:rPr lang="uk-UA" dirty="0">
                <a:latin typeface="Book Antiqua" panose="02040602050305030304" pitchFamily="18" charset="0"/>
              </a:rPr>
              <a:t>Загальна кількість учнів станом на 31 травня – 634</a:t>
            </a:r>
          </a:p>
          <a:p>
            <a:pPr marL="50800" indent="0" algn="ctr">
              <a:buNone/>
            </a:pPr>
            <a:r>
              <a:rPr lang="uk-UA" dirty="0">
                <a:latin typeface="Book Antiqua" panose="02040602050305030304" pitchFamily="18" charset="0"/>
              </a:rPr>
              <a:t>З них 26 перебуває закордоном, 1 дитина навчається на інклюзивній формі навчання, 6 - за індивідуальним навчальним планом.</a:t>
            </a:r>
            <a:endParaRPr lang="ru-RU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9414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9FEAB842-F581-4BC7-ADC8-79BA218060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6584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31800" y="365127"/>
            <a:ext cx="11239499" cy="1325563"/>
          </a:xfrm>
        </p:spPr>
        <p:txBody>
          <a:bodyPr/>
          <a:lstStyle/>
          <a:p>
            <a:pPr algn="ctr"/>
            <a:r>
              <a:rPr lang="uk-UA" b="1" dirty="0">
                <a:latin typeface="Book Antiqua" panose="02040602050305030304" pitchFamily="18" charset="0"/>
              </a:rPr>
              <a:t>Превентивно-правовий напрямок</a:t>
            </a:r>
            <a:endParaRPr lang="ru-RU" b="1" dirty="0">
              <a:latin typeface="Book Antiqua" panose="0204060205030503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660400" y="1520824"/>
            <a:ext cx="5181600" cy="4778375"/>
          </a:xfrm>
        </p:spPr>
        <p:txBody>
          <a:bodyPr/>
          <a:lstStyle/>
          <a:p>
            <a:r>
              <a:rPr lang="uk-UA" dirty="0">
                <a:latin typeface="Book Antiqua" panose="02040602050305030304" pitchFamily="18" charset="0"/>
              </a:rPr>
              <a:t>16 днів проти насильства</a:t>
            </a:r>
          </a:p>
          <a:p>
            <a:r>
              <a:rPr lang="uk-UA" dirty="0">
                <a:latin typeface="Book Antiqua" panose="02040602050305030304" pitchFamily="18" charset="0"/>
              </a:rPr>
              <a:t>День доброти</a:t>
            </a:r>
          </a:p>
          <a:p>
            <a:r>
              <a:rPr lang="uk-UA" dirty="0" err="1">
                <a:latin typeface="Book Antiqua" panose="02040602050305030304" pitchFamily="18" charset="0"/>
              </a:rPr>
              <a:t>Уроки</a:t>
            </a:r>
            <a:r>
              <a:rPr lang="uk-UA" dirty="0">
                <a:latin typeface="Book Antiqua" panose="02040602050305030304" pitchFamily="18" charset="0"/>
              </a:rPr>
              <a:t> мінної безпеки з працівниками ДСНС</a:t>
            </a:r>
          </a:p>
          <a:p>
            <a:r>
              <a:rPr lang="uk-UA" dirty="0">
                <a:latin typeface="Book Antiqua" panose="02040602050305030304" pitchFamily="18" charset="0"/>
              </a:rPr>
              <a:t>День прав дитини</a:t>
            </a:r>
          </a:p>
          <a:p>
            <a:r>
              <a:rPr lang="uk-UA" dirty="0">
                <a:latin typeface="Book Antiqua" panose="02040602050305030304" pitchFamily="18" charset="0"/>
              </a:rPr>
              <a:t>День безпечного інтернету</a:t>
            </a:r>
          </a:p>
          <a:p>
            <a:r>
              <a:rPr lang="uk-UA" dirty="0">
                <a:latin typeface="Book Antiqua" panose="02040602050305030304" pitchFamily="18" charset="0"/>
              </a:rPr>
              <a:t>День запобігання самогубства</a:t>
            </a:r>
          </a:p>
          <a:p>
            <a:r>
              <a:rPr lang="uk-UA" dirty="0">
                <a:latin typeface="Book Antiqua" panose="02040602050305030304" pitchFamily="18" charset="0"/>
              </a:rPr>
              <a:t>День протидії торгівлі людьми</a:t>
            </a:r>
          </a:p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2"/>
          </p:nvPr>
        </p:nvSpPr>
        <p:spPr>
          <a:xfrm>
            <a:off x="5981700" y="1558925"/>
            <a:ext cx="5550877" cy="4926868"/>
          </a:xfrm>
        </p:spPr>
        <p:txBody>
          <a:bodyPr/>
          <a:lstStyle/>
          <a:p>
            <a:r>
              <a:rPr lang="uk-UA" dirty="0">
                <a:latin typeface="Book Antiqua" panose="02040602050305030304" pitchFamily="18" charset="0"/>
              </a:rPr>
              <a:t>День толерантності</a:t>
            </a:r>
          </a:p>
          <a:p>
            <a:r>
              <a:rPr lang="uk-UA" dirty="0">
                <a:latin typeface="Book Antiqua" panose="02040602050305030304" pitchFamily="18" charset="0"/>
              </a:rPr>
              <a:t>День дитини</a:t>
            </a:r>
          </a:p>
          <a:p>
            <a:r>
              <a:rPr lang="uk-UA" dirty="0">
                <a:latin typeface="Book Antiqua" panose="02040602050305030304" pitchFamily="18" charset="0"/>
              </a:rPr>
              <a:t>Тиждень безпеки (психологічної безпеки)</a:t>
            </a:r>
          </a:p>
          <a:p>
            <a:r>
              <a:rPr lang="uk-UA" dirty="0">
                <a:latin typeface="Book Antiqua" panose="02040602050305030304" pitchFamily="18" charset="0"/>
              </a:rPr>
              <a:t>День боротьби проти туберкульозу</a:t>
            </a:r>
          </a:p>
          <a:p>
            <a:r>
              <a:rPr lang="uk-UA" dirty="0">
                <a:latin typeface="Book Antiqua" panose="02040602050305030304" pitchFamily="18" charset="0"/>
              </a:rPr>
              <a:t>Вітамінні перерви в ліцеї</a:t>
            </a:r>
          </a:p>
          <a:p>
            <a:r>
              <a:rPr lang="uk-UA" dirty="0">
                <a:latin typeface="Book Antiqua" panose="02040602050305030304" pitchFamily="18" charset="0"/>
              </a:rPr>
              <a:t>Рухливі перерви в ліцеї</a:t>
            </a:r>
          </a:p>
          <a:p>
            <a:r>
              <a:rPr lang="uk-UA" dirty="0">
                <a:latin typeface="Book Antiqua" panose="02040602050305030304" pitchFamily="18" charset="0"/>
              </a:rPr>
              <a:t>Стоп </a:t>
            </a:r>
            <a:r>
              <a:rPr lang="uk-UA" dirty="0" err="1">
                <a:latin typeface="Book Antiqua" panose="02040602050305030304" pitchFamily="18" charset="0"/>
              </a:rPr>
              <a:t>булінг</a:t>
            </a:r>
            <a:endParaRPr lang="uk-UA" dirty="0">
              <a:latin typeface="Book Antiqua" panose="02040602050305030304" pitchFamily="18" charset="0"/>
            </a:endParaRPr>
          </a:p>
          <a:p>
            <a:r>
              <a:rPr lang="uk-UA" dirty="0">
                <a:latin typeface="Book Antiqua" panose="02040602050305030304" pitchFamily="18" charset="0"/>
              </a:rPr>
              <a:t>Відкриття класу безпеки</a:t>
            </a:r>
          </a:p>
        </p:txBody>
      </p:sp>
    </p:spTree>
    <p:extLst>
      <p:ext uri="{BB962C8B-B14F-4D97-AF65-F5344CB8AC3E}">
        <p14:creationId xmlns:p14="http://schemas.microsoft.com/office/powerpoint/2010/main" val="17286551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A489AEE1-5DAE-4C75-BF55-2860014367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EAC0BBE2-ECD2-40BC-86C4-1C3A5E312D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166" y="184160"/>
            <a:ext cx="2266957" cy="170021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EBEA2436-ABF8-4DBC-97FF-21F4B667FB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376" y="227048"/>
            <a:ext cx="2250000" cy="22500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4B5476DC-071E-4B54-9B21-6D364E5E2C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683" y="117826"/>
            <a:ext cx="2250000" cy="22500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3C899DC5-3743-4F37-A9F1-D4732BF326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17" y="184160"/>
            <a:ext cx="1012658" cy="22500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7" name="Рисунок 26">
            <a:extLst>
              <a:ext uri="{FF2B5EF4-FFF2-40B4-BE49-F238E27FC236}">
                <a16:creationId xmlns="" xmlns:a16="http://schemas.microsoft.com/office/drawing/2014/main" id="{1F35FDB0-5F38-4B6E-BC21-8EB1A91B71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13" y="2850121"/>
            <a:ext cx="1734787" cy="130217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9" name="Рисунок 28">
            <a:extLst>
              <a:ext uri="{FF2B5EF4-FFF2-40B4-BE49-F238E27FC236}">
                <a16:creationId xmlns="" xmlns:a16="http://schemas.microsoft.com/office/drawing/2014/main" id="{3DAA1437-70B6-44A7-AEB1-4EE6CBFFA17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855" y="4833145"/>
            <a:ext cx="2389656" cy="179970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1" name="Рисунок 30">
            <a:extLst>
              <a:ext uri="{FF2B5EF4-FFF2-40B4-BE49-F238E27FC236}">
                <a16:creationId xmlns="" xmlns:a16="http://schemas.microsoft.com/office/drawing/2014/main" id="{BE70D48F-477B-4AD6-9A9E-6094890A37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263" y="5130349"/>
            <a:ext cx="2065081" cy="154881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3" name="Рисунок 32">
            <a:extLst>
              <a:ext uri="{FF2B5EF4-FFF2-40B4-BE49-F238E27FC236}">
                <a16:creationId xmlns="" xmlns:a16="http://schemas.microsoft.com/office/drawing/2014/main" id="{900B6645-1D18-4415-B823-376E267D857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784" y="323412"/>
            <a:ext cx="2628660" cy="197149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5" name="Рисунок 34">
            <a:extLst>
              <a:ext uri="{FF2B5EF4-FFF2-40B4-BE49-F238E27FC236}">
                <a16:creationId xmlns="" xmlns:a16="http://schemas.microsoft.com/office/drawing/2014/main" id="{A4510CDE-83C2-483A-AE35-01FA407199E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108" y="4458000"/>
            <a:ext cx="1687500" cy="22500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7" name="Рисунок 36">
            <a:extLst>
              <a:ext uri="{FF2B5EF4-FFF2-40B4-BE49-F238E27FC236}">
                <a16:creationId xmlns="" xmlns:a16="http://schemas.microsoft.com/office/drawing/2014/main" id="{1428D20E-7658-4CD0-A2B2-60356A7E214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706" y="2109105"/>
            <a:ext cx="2724255" cy="204319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9" name="Рисунок 38">
            <a:extLst>
              <a:ext uri="{FF2B5EF4-FFF2-40B4-BE49-F238E27FC236}">
                <a16:creationId xmlns="" xmlns:a16="http://schemas.microsoft.com/office/drawing/2014/main" id="{ECD23E2F-6A18-4FF6-A60A-1304E570EB9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00" y="4525369"/>
            <a:ext cx="1687500" cy="22500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1" name="Рисунок 40">
            <a:extLst>
              <a:ext uri="{FF2B5EF4-FFF2-40B4-BE49-F238E27FC236}">
                <a16:creationId xmlns="" xmlns:a16="http://schemas.microsoft.com/office/drawing/2014/main" id="{B1E63A88-8AA8-4525-AA88-1F0563E817F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497" y="2524051"/>
            <a:ext cx="2413197" cy="180989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3" name="Рисунок 42">
            <a:extLst>
              <a:ext uri="{FF2B5EF4-FFF2-40B4-BE49-F238E27FC236}">
                <a16:creationId xmlns="" xmlns:a16="http://schemas.microsoft.com/office/drawing/2014/main" id="{7C3F1816-1F76-4015-9784-6E4A5498F2B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700" y="2669276"/>
            <a:ext cx="2584966" cy="193872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5" name="Рисунок 44">
            <a:extLst>
              <a:ext uri="{FF2B5EF4-FFF2-40B4-BE49-F238E27FC236}">
                <a16:creationId xmlns="" xmlns:a16="http://schemas.microsoft.com/office/drawing/2014/main" id="{758E45C6-9328-4404-B21F-6E00770C552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240" y="2669276"/>
            <a:ext cx="1687500" cy="22500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7" name="Рисунок 46">
            <a:extLst>
              <a:ext uri="{FF2B5EF4-FFF2-40B4-BE49-F238E27FC236}">
                <a16:creationId xmlns="" xmlns:a16="http://schemas.microsoft.com/office/drawing/2014/main" id="{2286A141-ECEE-4CE1-A0C2-7EB319EE319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794" y="4494459"/>
            <a:ext cx="1632811" cy="217708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9" name="Рисунок 48">
            <a:extLst>
              <a:ext uri="{FF2B5EF4-FFF2-40B4-BE49-F238E27FC236}">
                <a16:creationId xmlns="" xmlns:a16="http://schemas.microsoft.com/office/drawing/2014/main" id="{1ACE783E-D0AD-4A73-AF73-37AED05B2D4C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783" y="4737579"/>
            <a:ext cx="1354302" cy="180573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8220897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2872B954-DF33-4C47-B635-8095942B66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6584" cy="68580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8CAC2DE3-1B66-43AF-9F4F-E55FDD92D6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649" y="159700"/>
            <a:ext cx="2640247" cy="198018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4133E0BC-3DB7-4790-997C-9CDCDABDB8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74" y="505235"/>
            <a:ext cx="1510136" cy="32693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612BF598-A42C-4047-B215-6089BDC639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189" y="210160"/>
            <a:ext cx="2113638" cy="158522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0C729714-B610-4FF7-A5DE-47E6A98ACB8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81" y="4147904"/>
            <a:ext cx="1699739" cy="226631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D68B08A9-FB46-4A4F-AF1A-44A60897BA6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497" y="2005549"/>
            <a:ext cx="1754844" cy="233979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7" name="Рисунок 26">
            <a:extLst>
              <a:ext uri="{FF2B5EF4-FFF2-40B4-BE49-F238E27FC236}">
                <a16:creationId xmlns="" xmlns:a16="http://schemas.microsoft.com/office/drawing/2014/main" id="{63BA5804-4409-4AB5-B475-7F6C7E577DC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1720" y="188463"/>
            <a:ext cx="1334326" cy="237213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9" name="Рисунок 28">
            <a:extLst>
              <a:ext uri="{FF2B5EF4-FFF2-40B4-BE49-F238E27FC236}">
                <a16:creationId xmlns="" xmlns:a16="http://schemas.microsoft.com/office/drawing/2014/main" id="{2F61A34E-825E-45BD-95B3-80DF287CAE7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7188" y="159700"/>
            <a:ext cx="1651287" cy="293562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1" name="Рисунок 30">
            <a:extLst>
              <a:ext uri="{FF2B5EF4-FFF2-40B4-BE49-F238E27FC236}">
                <a16:creationId xmlns="" xmlns:a16="http://schemas.microsoft.com/office/drawing/2014/main" id="{10464843-3D4D-4C14-BFD4-3AEFF714865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419" y="4509458"/>
            <a:ext cx="1699739" cy="226631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3" name="Рисунок 32">
            <a:extLst>
              <a:ext uri="{FF2B5EF4-FFF2-40B4-BE49-F238E27FC236}">
                <a16:creationId xmlns="" xmlns:a16="http://schemas.microsoft.com/office/drawing/2014/main" id="{0F785626-6584-4F6C-B7CF-D3345A2ECAF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410" y="2783176"/>
            <a:ext cx="1404636" cy="187284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5" name="Рисунок 34">
            <a:extLst>
              <a:ext uri="{FF2B5EF4-FFF2-40B4-BE49-F238E27FC236}">
                <a16:creationId xmlns="" xmlns:a16="http://schemas.microsoft.com/office/drawing/2014/main" id="{EAC980F1-360E-4F67-8E42-AE9B8E72B53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168" y="2299585"/>
            <a:ext cx="1837765" cy="245035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7" name="Рисунок 36">
            <a:extLst>
              <a:ext uri="{FF2B5EF4-FFF2-40B4-BE49-F238E27FC236}">
                <a16:creationId xmlns="" xmlns:a16="http://schemas.microsoft.com/office/drawing/2014/main" id="{5045A543-6A7B-4A48-88E0-119B5ACFC37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398" y="3230871"/>
            <a:ext cx="1068865" cy="142515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9" name="Рисунок 38">
            <a:extLst>
              <a:ext uri="{FF2B5EF4-FFF2-40B4-BE49-F238E27FC236}">
                <a16:creationId xmlns="" xmlns:a16="http://schemas.microsoft.com/office/drawing/2014/main" id="{1383B250-DEA1-4FCF-B4D1-4010B3BF9BE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526" y="295000"/>
            <a:ext cx="1555424" cy="207389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1" name="Рисунок 40">
            <a:extLst>
              <a:ext uri="{FF2B5EF4-FFF2-40B4-BE49-F238E27FC236}">
                <a16:creationId xmlns="" xmlns:a16="http://schemas.microsoft.com/office/drawing/2014/main" id="{731AB4A3-201F-4897-B18F-A553BCAE74E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974" y="2538777"/>
            <a:ext cx="2201717" cy="184565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3" name="Рисунок 42">
            <a:extLst>
              <a:ext uri="{FF2B5EF4-FFF2-40B4-BE49-F238E27FC236}">
                <a16:creationId xmlns="" xmlns:a16="http://schemas.microsoft.com/office/drawing/2014/main" id="{1668072A-2AB2-4722-ACE2-065904FAB2A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475" y="5002157"/>
            <a:ext cx="2197346" cy="164801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5" name="Рисунок 44">
            <a:extLst>
              <a:ext uri="{FF2B5EF4-FFF2-40B4-BE49-F238E27FC236}">
                <a16:creationId xmlns="" xmlns:a16="http://schemas.microsoft.com/office/drawing/2014/main" id="{2FCCC535-F258-4626-ACDA-B15B86D39DF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911" y="4806736"/>
            <a:ext cx="2447709" cy="184343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7" name="Рисунок 46">
            <a:extLst>
              <a:ext uri="{FF2B5EF4-FFF2-40B4-BE49-F238E27FC236}">
                <a16:creationId xmlns="" xmlns:a16="http://schemas.microsoft.com/office/drawing/2014/main" id="{9ECE373F-9166-4175-8816-58E1D31A146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677" y="4908161"/>
            <a:ext cx="2447709" cy="183578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5358483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F030DA5A-405B-4059-9B12-CD46FF4E8A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" y="0"/>
            <a:ext cx="12186584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491318"/>
            <a:ext cx="10625919" cy="668741"/>
          </a:xfrm>
        </p:spPr>
        <p:txBody>
          <a:bodyPr/>
          <a:lstStyle/>
          <a:p>
            <a:pPr algn="ctr"/>
            <a:r>
              <a:rPr lang="ru-RU" sz="4800" b="1" dirty="0" err="1">
                <a:latin typeface="Book Antiqua" panose="02040602050305030304" pitchFamily="18" charset="0"/>
              </a:rPr>
              <a:t>Екологічне</a:t>
            </a:r>
            <a:r>
              <a:rPr lang="ru-RU" sz="4800" b="1" dirty="0">
                <a:latin typeface="Book Antiqua" panose="02040602050305030304" pitchFamily="18" charset="0"/>
              </a:rPr>
              <a:t> </a:t>
            </a:r>
            <a:r>
              <a:rPr lang="ru-RU" sz="4800" b="1" dirty="0" err="1">
                <a:latin typeface="Book Antiqua" panose="02040602050305030304" pitchFamily="18" charset="0"/>
              </a:rPr>
              <a:t>виховання</a:t>
            </a:r>
            <a:endParaRPr lang="ru-RU" sz="4800" b="1" dirty="0">
              <a:latin typeface="Book Antiqua" panose="0204060205030503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50900" y="1255594"/>
            <a:ext cx="10654163" cy="5268036"/>
          </a:xfrm>
        </p:spPr>
        <p:txBody>
          <a:bodyPr/>
          <a:lstStyle/>
          <a:p>
            <a:r>
              <a:rPr lang="uk-UA" dirty="0">
                <a:latin typeface="Book Antiqua" panose="02040602050305030304" pitchFamily="18" charset="0"/>
              </a:rPr>
              <a:t>День річок</a:t>
            </a:r>
            <a:endParaRPr lang="en-US" dirty="0">
              <a:latin typeface="Book Antiqua" panose="02040602050305030304" pitchFamily="18" charset="0"/>
            </a:endParaRPr>
          </a:p>
          <a:p>
            <a:r>
              <a:rPr lang="uk-UA" dirty="0">
                <a:latin typeface="Book Antiqua" panose="02040602050305030304" pitchFamily="18" charset="0"/>
              </a:rPr>
              <a:t>День лісів</a:t>
            </a:r>
          </a:p>
          <a:p>
            <a:r>
              <a:rPr lang="uk-UA" dirty="0">
                <a:latin typeface="Book Antiqua" panose="02040602050305030304" pitchFamily="18" charset="0"/>
              </a:rPr>
              <a:t>День води</a:t>
            </a:r>
          </a:p>
          <a:p>
            <a:r>
              <a:rPr lang="uk-UA" dirty="0">
                <a:latin typeface="Book Antiqua" panose="02040602050305030304" pitchFamily="18" charset="0"/>
              </a:rPr>
              <a:t>Акція «Дерево перемоги»</a:t>
            </a:r>
          </a:p>
          <a:p>
            <a:r>
              <a:rPr lang="uk-UA" dirty="0">
                <a:latin typeface="Book Antiqua" panose="02040602050305030304" pitchFamily="18" charset="0"/>
              </a:rPr>
              <a:t>Акція «Чисті береги»</a:t>
            </a:r>
          </a:p>
          <a:p>
            <a:r>
              <a:rPr lang="uk-UA" dirty="0">
                <a:latin typeface="Book Antiqua" panose="02040602050305030304" pitchFamily="18" charset="0"/>
              </a:rPr>
              <a:t>Акція «Весняна толока»</a:t>
            </a:r>
          </a:p>
          <a:p>
            <a:r>
              <a:rPr lang="uk-UA" dirty="0">
                <a:latin typeface="Book Antiqua" panose="02040602050305030304" pitchFamily="18" charset="0"/>
              </a:rPr>
              <a:t>День Землі</a:t>
            </a:r>
          </a:p>
          <a:p>
            <a:r>
              <a:rPr lang="uk-UA" dirty="0">
                <a:latin typeface="Book Antiqua" panose="02040602050305030304" pitchFamily="18" charset="0"/>
              </a:rPr>
              <a:t>Акція зі збору макулатури та пластикових кришечок.</a:t>
            </a:r>
          </a:p>
          <a:p>
            <a:r>
              <a:rPr lang="uk-UA" dirty="0">
                <a:latin typeface="Book Antiqua" panose="02040602050305030304" pitchFamily="18" charset="0"/>
              </a:rPr>
              <a:t>Екологічні конкурси малюнків</a:t>
            </a:r>
          </a:p>
          <a:p>
            <a:r>
              <a:rPr lang="uk-UA" dirty="0">
                <a:latin typeface="Book Antiqua" panose="02040602050305030304" pitchFamily="18" charset="0"/>
              </a:rPr>
              <a:t>Еко-казка «Як звірята рятували ліс» </a:t>
            </a:r>
          </a:p>
        </p:txBody>
      </p:sp>
    </p:spTree>
    <p:extLst>
      <p:ext uri="{BB962C8B-B14F-4D97-AF65-F5344CB8AC3E}">
        <p14:creationId xmlns:p14="http://schemas.microsoft.com/office/powerpoint/2010/main" val="29436164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87241206-33C8-4C20-A392-2DD7AB57E1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832"/>
            <a:ext cx="12186584" cy="6858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7C5F0201-456F-494B-B057-E6981DD6F6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7205" y="169683"/>
            <a:ext cx="2241993" cy="168149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B97538B6-0244-4E2A-906B-8B02BF5711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04" y="169683"/>
            <a:ext cx="2250354" cy="168776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F7D57DEE-6F6A-44C1-A30B-8C799CCF45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737" y="4837824"/>
            <a:ext cx="1398352" cy="186446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99C1D781-B0AA-41CD-AF12-EA6E0D2546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860" y="160812"/>
            <a:ext cx="1475779" cy="196004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A94E05E6-89AE-4F20-B47D-394046F960F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278" y="2297054"/>
            <a:ext cx="987582" cy="213802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A3715EC6-376D-46E8-A495-C0CBFACC275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598" y="178461"/>
            <a:ext cx="2270404" cy="170280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209" y="3636722"/>
            <a:ext cx="1849793" cy="139312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6664" y="2297054"/>
            <a:ext cx="1942534" cy="259004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331" y="5094201"/>
            <a:ext cx="2052794" cy="153959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175" y="2062240"/>
            <a:ext cx="1899937" cy="142495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603" y="2117873"/>
            <a:ext cx="1662871" cy="124819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04" y="1991637"/>
            <a:ext cx="2032725" cy="152454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668" y="5258357"/>
            <a:ext cx="1928401" cy="144630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175" y="5286998"/>
            <a:ext cx="1036023" cy="138136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4" y="3738829"/>
            <a:ext cx="2868481" cy="129101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912" y="2448773"/>
            <a:ext cx="1592420" cy="212322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521" y="121775"/>
            <a:ext cx="2421568" cy="181617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325634" y="3535080"/>
            <a:ext cx="1440870" cy="108155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974" y="4790715"/>
            <a:ext cx="1432944" cy="191059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04" y="5258357"/>
            <a:ext cx="2032724" cy="152454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1244516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10F2911B-6E37-4EEF-879B-7691E46FC3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1700" y="365127"/>
            <a:ext cx="10452099" cy="1325563"/>
          </a:xfrm>
        </p:spPr>
        <p:txBody>
          <a:bodyPr/>
          <a:lstStyle/>
          <a:p>
            <a:pPr algn="ctr"/>
            <a:r>
              <a:rPr lang="uk-UA" sz="4800" b="1" dirty="0">
                <a:latin typeface="Book Antiqua" panose="02040602050305030304" pitchFamily="18" charset="0"/>
              </a:rPr>
              <a:t>Морально-духовне і гуманістичне виховання</a:t>
            </a:r>
            <a:endParaRPr lang="ru-RU" sz="4800" b="1" dirty="0">
              <a:latin typeface="Book Antiqua" panose="0204060205030503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2287" y="1771034"/>
            <a:ext cx="5657193" cy="4638675"/>
          </a:xfrm>
        </p:spPr>
        <p:txBody>
          <a:bodyPr/>
          <a:lstStyle/>
          <a:p>
            <a:r>
              <a:rPr lang="uk-UA" sz="2400" dirty="0" err="1">
                <a:latin typeface="Book Antiqua" panose="02040602050305030304" pitchFamily="18" charset="0"/>
              </a:rPr>
              <a:t>Флешмоб</a:t>
            </a:r>
            <a:r>
              <a:rPr lang="uk-UA" sz="2400" dirty="0">
                <a:latin typeface="Book Antiqua" panose="02040602050305030304" pitchFamily="18" charset="0"/>
              </a:rPr>
              <a:t> на підтримку людей з синдромом Дауна «</a:t>
            </a:r>
            <a:r>
              <a:rPr lang="en-US" sz="2400" dirty="0" err="1">
                <a:latin typeface="Book Antiqua" panose="02040602050305030304" pitchFamily="18" charset="0"/>
              </a:rPr>
              <a:t>LoftofSocks</a:t>
            </a:r>
            <a:r>
              <a:rPr lang="uk-UA" sz="2400" dirty="0">
                <a:latin typeface="Book Antiqua" panose="02040602050305030304" pitchFamily="18" charset="0"/>
              </a:rPr>
              <a:t>».</a:t>
            </a:r>
          </a:p>
          <a:p>
            <a:r>
              <a:rPr lang="uk-UA" sz="2400" dirty="0">
                <a:latin typeface="Book Antiqua" panose="02040602050305030304" pitchFamily="18" charset="0"/>
              </a:rPr>
              <a:t>«Чорні крила біди» вшанування учасників ліквідації аварії ЧАЕС.</a:t>
            </a:r>
          </a:p>
          <a:p>
            <a:r>
              <a:rPr lang="uk-UA" sz="2400" dirty="0">
                <a:latin typeface="Book Antiqua" panose="02040602050305030304" pitchFamily="18" charset="0"/>
              </a:rPr>
              <a:t>Жалобні заходи до Дня пам’яті жертв Голодомору.</a:t>
            </a:r>
          </a:p>
          <a:p>
            <a:r>
              <a:rPr lang="uk-UA" sz="2400" dirty="0">
                <a:latin typeface="Book Antiqua" panose="02040602050305030304" pitchFamily="18" charset="0"/>
              </a:rPr>
              <a:t>Тиждень моди та стилю.</a:t>
            </a:r>
          </a:p>
          <a:p>
            <a:r>
              <a:rPr lang="uk-UA" sz="2400" dirty="0">
                <a:latin typeface="Book Antiqua" panose="02040602050305030304" pitchFamily="18" charset="0"/>
              </a:rPr>
              <a:t>День захисту тварин.</a:t>
            </a:r>
          </a:p>
          <a:p>
            <a:r>
              <a:rPr lang="uk-UA" sz="2400" dirty="0">
                <a:latin typeface="Book Antiqua" panose="02040602050305030304" pitchFamily="18" charset="0"/>
              </a:rPr>
              <a:t>День людей з інвалідністю «Ти такий, як і я».</a:t>
            </a:r>
          </a:p>
          <a:p>
            <a:r>
              <a:rPr lang="uk-UA" sz="2400" dirty="0">
                <a:latin typeface="Book Antiqua" panose="02040602050305030304" pitchFamily="18" charset="0"/>
              </a:rPr>
              <a:t>Благодійні ярмарки.</a:t>
            </a:r>
          </a:p>
          <a:p>
            <a:endParaRPr lang="ru-RU" sz="2200" dirty="0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5994400" y="1796143"/>
            <a:ext cx="5769970" cy="4680857"/>
          </a:xfrm>
        </p:spPr>
        <p:txBody>
          <a:bodyPr/>
          <a:lstStyle/>
          <a:p>
            <a:r>
              <a:rPr lang="ru-RU" sz="2200" dirty="0" err="1">
                <a:latin typeface="Book Antiqua" panose="02040602050305030304" pitchFamily="18" charset="0"/>
              </a:rPr>
              <a:t>Тиждень</a:t>
            </a:r>
            <a:r>
              <a:rPr lang="ru-RU" sz="2200" dirty="0">
                <a:latin typeface="Book Antiqua" panose="02040602050305030304" pitchFamily="18" charset="0"/>
              </a:rPr>
              <a:t> </a:t>
            </a:r>
            <a:r>
              <a:rPr lang="ru-RU" sz="2200" dirty="0" err="1">
                <a:latin typeface="Book Antiqua" panose="02040602050305030304" pitchFamily="18" charset="0"/>
              </a:rPr>
              <a:t>благодійності</a:t>
            </a:r>
            <a:r>
              <a:rPr lang="ru-RU" sz="2200" dirty="0">
                <a:latin typeface="Book Antiqua" panose="02040602050305030304" pitchFamily="18" charset="0"/>
              </a:rPr>
              <a:t> (</a:t>
            </a:r>
            <a:r>
              <a:rPr lang="ru-RU" sz="2200" dirty="0" err="1">
                <a:latin typeface="Book Antiqua" panose="02040602050305030304" pitchFamily="18" charset="0"/>
              </a:rPr>
              <a:t>акція</a:t>
            </a:r>
            <a:r>
              <a:rPr lang="ru-RU" sz="2200" dirty="0">
                <a:latin typeface="Book Antiqua" panose="02040602050305030304" pitchFamily="18" charset="0"/>
              </a:rPr>
              <a:t> «</a:t>
            </a:r>
            <a:r>
              <a:rPr lang="ru-RU" sz="2200" dirty="0" err="1">
                <a:latin typeface="Book Antiqua" panose="02040602050305030304" pitchFamily="18" charset="0"/>
              </a:rPr>
              <a:t>Подаруй</a:t>
            </a:r>
            <a:r>
              <a:rPr lang="ru-RU" sz="2200" dirty="0">
                <a:latin typeface="Book Antiqua" panose="02040602050305030304" pitchFamily="18" charset="0"/>
              </a:rPr>
              <a:t> свято», «Стань </a:t>
            </a:r>
            <a:r>
              <a:rPr lang="ru-RU" sz="2200" dirty="0" err="1">
                <a:latin typeface="Book Antiqua" panose="02040602050305030304" pitchFamily="18" charset="0"/>
              </a:rPr>
              <a:t>комусь</a:t>
            </a:r>
            <a:r>
              <a:rPr lang="ru-RU" sz="2200" dirty="0">
                <a:latin typeface="Book Antiqua" panose="02040602050305030304" pitchFamily="18" charset="0"/>
              </a:rPr>
              <a:t> Святим </a:t>
            </a:r>
            <a:r>
              <a:rPr lang="ru-RU" sz="2200" dirty="0" err="1">
                <a:latin typeface="Book Antiqua" panose="02040602050305030304" pitchFamily="18" charset="0"/>
              </a:rPr>
              <a:t>Миколаєм</a:t>
            </a:r>
            <a:r>
              <a:rPr lang="ru-RU" sz="2200" dirty="0">
                <a:latin typeface="Book Antiqua" panose="02040602050305030304" pitchFamily="18" charset="0"/>
              </a:rPr>
              <a:t>», «</a:t>
            </a:r>
            <a:r>
              <a:rPr lang="ru-RU" sz="2200" dirty="0" err="1">
                <a:latin typeface="Book Antiqua" panose="02040602050305030304" pitchFamily="18" charset="0"/>
              </a:rPr>
              <a:t>Чарівна</a:t>
            </a:r>
            <a:r>
              <a:rPr lang="ru-RU" sz="2200" dirty="0">
                <a:latin typeface="Book Antiqua" panose="02040602050305030304" pitchFamily="18" charset="0"/>
              </a:rPr>
              <a:t> </a:t>
            </a:r>
            <a:r>
              <a:rPr lang="ru-RU" sz="2200" dirty="0" err="1">
                <a:latin typeface="Book Antiqua" panose="02040602050305030304" pitchFamily="18" charset="0"/>
              </a:rPr>
              <a:t>скринька</a:t>
            </a:r>
            <a:r>
              <a:rPr lang="ru-RU" sz="2200" dirty="0">
                <a:latin typeface="Book Antiqua" panose="02040602050305030304" pitchFamily="18" charset="0"/>
              </a:rPr>
              <a:t>»).</a:t>
            </a:r>
          </a:p>
          <a:p>
            <a:r>
              <a:rPr lang="ru-RU" sz="2200" dirty="0" err="1">
                <a:latin typeface="Book Antiqua" panose="02040602050305030304" pitchFamily="18" charset="0"/>
              </a:rPr>
              <a:t>Акція</a:t>
            </a:r>
            <a:r>
              <a:rPr lang="ru-RU" sz="2200" dirty="0">
                <a:latin typeface="Book Antiqua" panose="02040602050305030304" pitchFamily="18" charset="0"/>
              </a:rPr>
              <a:t> «</a:t>
            </a:r>
            <a:r>
              <a:rPr lang="ru-RU" sz="2200" dirty="0" err="1">
                <a:latin typeface="Book Antiqua" panose="02040602050305030304" pitchFamily="18" charset="0"/>
              </a:rPr>
              <a:t>Шкарпетки</a:t>
            </a:r>
            <a:r>
              <a:rPr lang="ru-RU" sz="2200" dirty="0">
                <a:latin typeface="Book Antiqua" panose="02040602050305030304" pitchFamily="18" charset="0"/>
              </a:rPr>
              <a:t> перемоги», «</a:t>
            </a:r>
            <a:r>
              <a:rPr lang="ru-RU" sz="2200" dirty="0" err="1">
                <a:latin typeface="Book Antiqua" panose="02040602050305030304" pitchFamily="18" charset="0"/>
              </a:rPr>
              <a:t>Смілива</a:t>
            </a:r>
            <a:r>
              <a:rPr lang="ru-RU" sz="2200" dirty="0">
                <a:latin typeface="Book Antiqua" panose="02040602050305030304" pitchFamily="18" charset="0"/>
              </a:rPr>
              <a:t> </a:t>
            </a:r>
            <a:r>
              <a:rPr lang="ru-RU" sz="2200" dirty="0" err="1">
                <a:latin typeface="Book Antiqua" panose="02040602050305030304" pitchFamily="18" charset="0"/>
              </a:rPr>
              <a:t>гривня</a:t>
            </a:r>
            <a:r>
              <a:rPr lang="ru-RU" sz="2200" dirty="0">
                <a:latin typeface="Book Antiqua" panose="02040602050305030304" pitchFamily="18" charset="0"/>
              </a:rPr>
              <a:t>», «</a:t>
            </a:r>
            <a:r>
              <a:rPr lang="ru-RU" sz="2200" dirty="0" err="1">
                <a:latin typeface="Book Antiqua" panose="02040602050305030304" pitchFamily="18" charset="0"/>
              </a:rPr>
              <a:t>Російські</a:t>
            </a:r>
            <a:r>
              <a:rPr lang="ru-RU" sz="2200" dirty="0">
                <a:latin typeface="Book Antiqua" panose="02040602050305030304" pitchFamily="18" charset="0"/>
              </a:rPr>
              <a:t> книги на макулатуру-</a:t>
            </a:r>
            <a:r>
              <a:rPr lang="ru-RU" sz="2200" dirty="0" err="1">
                <a:latin typeface="Book Antiqua" panose="02040602050305030304" pitchFamily="18" charset="0"/>
              </a:rPr>
              <a:t>гроші</a:t>
            </a:r>
            <a:r>
              <a:rPr lang="ru-RU" sz="2200" dirty="0">
                <a:latin typeface="Book Antiqua" panose="02040602050305030304" pitchFamily="18" charset="0"/>
              </a:rPr>
              <a:t> на ЗСУ».</a:t>
            </a:r>
          </a:p>
          <a:p>
            <a:r>
              <a:rPr lang="ru-RU" sz="2200" dirty="0">
                <a:latin typeface="Book Antiqua" panose="02040602050305030304" pitchFamily="18" charset="0"/>
              </a:rPr>
              <a:t>День </a:t>
            </a:r>
            <a:r>
              <a:rPr lang="ru-RU" sz="2200" dirty="0" err="1">
                <a:latin typeface="Book Antiqua" panose="02040602050305030304" pitchFamily="18" charset="0"/>
              </a:rPr>
              <a:t>пам’яті</a:t>
            </a:r>
            <a:r>
              <a:rPr lang="ru-RU" sz="2200" dirty="0">
                <a:latin typeface="Book Antiqua" panose="02040602050305030304" pitchFamily="18" charset="0"/>
              </a:rPr>
              <a:t> жертв </a:t>
            </a:r>
            <a:r>
              <a:rPr lang="ru-RU" sz="2200" dirty="0" err="1">
                <a:latin typeface="Book Antiqua" panose="02040602050305030304" pitchFamily="18" charset="0"/>
              </a:rPr>
              <a:t>Голокосту</a:t>
            </a:r>
            <a:r>
              <a:rPr lang="ru-RU" sz="2200" dirty="0">
                <a:latin typeface="Book Antiqua" panose="02040602050305030304" pitchFamily="18" charset="0"/>
              </a:rPr>
              <a:t>.</a:t>
            </a:r>
          </a:p>
          <a:p>
            <a:r>
              <a:rPr lang="ru-RU" sz="2200" dirty="0" err="1">
                <a:latin typeface="Book Antiqua" panose="02040602050305030304" pitchFamily="18" charset="0"/>
              </a:rPr>
              <a:t>Акція</a:t>
            </a:r>
            <a:r>
              <a:rPr lang="ru-RU" sz="2200" dirty="0">
                <a:latin typeface="Book Antiqua" panose="02040602050305030304" pitchFamily="18" charset="0"/>
              </a:rPr>
              <a:t> «</a:t>
            </a:r>
            <a:r>
              <a:rPr lang="ru-RU" sz="2200" dirty="0" err="1">
                <a:latin typeface="Book Antiqua" panose="02040602050305030304" pitchFamily="18" charset="0"/>
              </a:rPr>
              <a:t>Крила</a:t>
            </a:r>
            <a:r>
              <a:rPr lang="ru-RU" sz="2200" dirty="0">
                <a:latin typeface="Book Antiqua" panose="02040602050305030304" pitchFamily="18" charset="0"/>
              </a:rPr>
              <a:t> перемоги».</a:t>
            </a:r>
          </a:p>
          <a:p>
            <a:r>
              <a:rPr lang="uk-UA" sz="2400" dirty="0">
                <a:latin typeface="Book Antiqua" panose="02040602050305030304" pitchFamily="18" charset="0"/>
              </a:rPr>
              <a:t>День обіймів</a:t>
            </a:r>
          </a:p>
          <a:p>
            <a:r>
              <a:rPr lang="uk-UA" sz="2400" dirty="0">
                <a:latin typeface="Book Antiqua" panose="02040602050305030304" pitchFamily="18" charset="0"/>
              </a:rPr>
              <a:t>День дякую та цукерок</a:t>
            </a:r>
            <a:endParaRPr lang="uk-UA" sz="2400" dirty="0"/>
          </a:p>
          <a:p>
            <a:pPr marL="50800" indent="0">
              <a:buNone/>
            </a:pPr>
            <a:endParaRPr lang="ru-RU" sz="2200" dirty="0">
              <a:latin typeface="Book Antiqua" panose="02040602050305030304" pitchFamily="18" charset="0"/>
            </a:endParaRPr>
          </a:p>
          <a:p>
            <a:endParaRPr lang="ru-RU" sz="2200" dirty="0">
              <a:latin typeface="Book Antiqua" panose="02040602050305030304" pitchFamily="18" charset="0"/>
            </a:endParaRPr>
          </a:p>
          <a:p>
            <a:endParaRPr lang="ru-RU" sz="22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06336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A7C6002-8768-4F6A-A3B5-2CC744A507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6584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26" y="4167536"/>
            <a:ext cx="1423847" cy="253128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027" y="166102"/>
            <a:ext cx="1818902" cy="242520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231" y="191193"/>
            <a:ext cx="3348311" cy="250796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012" y="166102"/>
            <a:ext cx="2022061" cy="253128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063" y="324391"/>
            <a:ext cx="2379386" cy="178454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911" y="2864964"/>
            <a:ext cx="2206261" cy="165469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56" y="2108931"/>
            <a:ext cx="1348054" cy="179740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87" y="138530"/>
            <a:ext cx="1324923" cy="176656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230" y="4764069"/>
            <a:ext cx="1506001" cy="200800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993" y="2376347"/>
            <a:ext cx="1537752" cy="205033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471" y="2888829"/>
            <a:ext cx="1498915" cy="199855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6087" y="2839596"/>
            <a:ext cx="1407130" cy="187617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291" y="2727145"/>
            <a:ext cx="2266050" cy="169953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496" y="4761706"/>
            <a:ext cx="1372994" cy="183065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6416" y="4938592"/>
            <a:ext cx="1296801" cy="159606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385" y="5033534"/>
            <a:ext cx="1272168" cy="169622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110" y="4659927"/>
            <a:ext cx="1604864" cy="213981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012" y="4659927"/>
            <a:ext cx="1493703" cy="199160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9347662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F4A64D31-F9ED-4B90-AC2A-42EDA3A4F0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800" y="365127"/>
            <a:ext cx="10769599" cy="1325563"/>
          </a:xfrm>
        </p:spPr>
        <p:txBody>
          <a:bodyPr/>
          <a:lstStyle/>
          <a:p>
            <a:pPr algn="ctr"/>
            <a:r>
              <a:rPr lang="uk-UA" sz="4800" b="1" dirty="0">
                <a:latin typeface="Book Antiqua" panose="02040602050305030304" pitchFamily="18" charset="0"/>
              </a:rPr>
              <a:t>Художньо-естетичне виховання</a:t>
            </a:r>
            <a:endParaRPr lang="ru-RU" sz="4800" b="1" dirty="0">
              <a:latin typeface="Book Antiqua" panose="0204060205030503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690690"/>
            <a:ext cx="10907486" cy="5167309"/>
          </a:xfrm>
        </p:spPr>
        <p:txBody>
          <a:bodyPr/>
          <a:lstStyle/>
          <a:p>
            <a:r>
              <a:rPr lang="uk-UA" sz="2400" dirty="0">
                <a:latin typeface="Book Antiqua" panose="02040602050305030304" pitchFamily="18" charset="0"/>
              </a:rPr>
              <a:t>Конкурс «Живи,  Кобзарю, в пам’яті людській»</a:t>
            </a:r>
          </a:p>
          <a:p>
            <a:r>
              <a:rPr lang="uk-UA" sz="2400" dirty="0">
                <a:latin typeface="Book Antiqua" panose="02040602050305030304" pitchFamily="18" charset="0"/>
              </a:rPr>
              <a:t>Конкурс «Український сувенір»</a:t>
            </a:r>
          </a:p>
          <a:p>
            <a:r>
              <a:rPr lang="uk-UA" sz="2400" dirty="0">
                <a:latin typeface="Book Antiqua" panose="02040602050305030304" pitchFamily="18" charset="0"/>
              </a:rPr>
              <a:t>«Писанкове дерево перемоги»</a:t>
            </a:r>
          </a:p>
          <a:p>
            <a:r>
              <a:rPr lang="uk-UA" sz="2400" dirty="0">
                <a:latin typeface="Book Antiqua" panose="02040602050305030304" pitchFamily="18" charset="0"/>
              </a:rPr>
              <a:t>Конкурс читців-гумористів «Поліські пересмішники»</a:t>
            </a:r>
          </a:p>
          <a:p>
            <a:r>
              <a:rPr lang="uk-UA" sz="2400" dirty="0">
                <a:latin typeface="Book Antiqua" panose="02040602050305030304" pitchFamily="18" charset="0"/>
              </a:rPr>
              <a:t>Конкурс малюнків «За нашу свободу»</a:t>
            </a:r>
          </a:p>
          <a:p>
            <a:r>
              <a:rPr lang="uk-UA" sz="2400" dirty="0">
                <a:latin typeface="Book Antiqua" panose="02040602050305030304" pitchFamily="18" charset="0"/>
              </a:rPr>
              <a:t>Майстер класи на благодійних ярмарках</a:t>
            </a:r>
          </a:p>
          <a:p>
            <a:r>
              <a:rPr lang="uk-UA" sz="2400" dirty="0">
                <a:latin typeface="Book Antiqua" panose="02040602050305030304" pitchFamily="18" charset="0"/>
              </a:rPr>
              <a:t>Фестиваль патріотичної поезії </a:t>
            </a:r>
          </a:p>
          <a:p>
            <a:r>
              <a:rPr lang="uk-UA" sz="2400" dirty="0">
                <a:latin typeface="Book Antiqua" panose="02040602050305030304" pitchFamily="18" charset="0"/>
              </a:rPr>
              <a:t>Конкурс кращого декламатора «І буде слово українське…»</a:t>
            </a:r>
          </a:p>
          <a:p>
            <a:r>
              <a:rPr lang="uk-UA" sz="2400" dirty="0">
                <a:latin typeface="Book Antiqua" panose="02040602050305030304" pitchFamily="18" charset="0"/>
              </a:rPr>
              <a:t>Фестиваль поезії до річниці вторгнення </a:t>
            </a:r>
            <a:r>
              <a:rPr lang="uk-UA" sz="2400" dirty="0" err="1">
                <a:latin typeface="Book Antiqua" panose="02040602050305030304" pitchFamily="18" charset="0"/>
              </a:rPr>
              <a:t>рф</a:t>
            </a:r>
            <a:r>
              <a:rPr lang="uk-UA" sz="2400" dirty="0">
                <a:latin typeface="Book Antiqua" panose="02040602050305030304" pitchFamily="18" charset="0"/>
              </a:rPr>
              <a:t> на Україну «Буремні вірші».</a:t>
            </a:r>
          </a:p>
          <a:p>
            <a:endParaRPr lang="ru-RU" sz="24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74936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1F6929FA-10AA-434E-A70A-894B8CD3CA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38" y="4793825"/>
            <a:ext cx="1454824" cy="193976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430" y="4804482"/>
            <a:ext cx="1222966" cy="183567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483" y="2782848"/>
            <a:ext cx="2561544" cy="170698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172" y="236500"/>
            <a:ext cx="1715025" cy="22867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474" y="136261"/>
            <a:ext cx="1715025" cy="22867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939093" y="2298038"/>
            <a:ext cx="1588983" cy="211864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62" y="236500"/>
            <a:ext cx="2381559" cy="19606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039" y="2558473"/>
            <a:ext cx="1346357" cy="201886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982" y="4845872"/>
            <a:ext cx="2630215" cy="175289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696" y="4448607"/>
            <a:ext cx="1580777" cy="210770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218" y="2250231"/>
            <a:ext cx="2334772" cy="175253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218" y="136261"/>
            <a:ext cx="2559552" cy="191966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821" y="4271328"/>
            <a:ext cx="1846696" cy="246226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216" y="182778"/>
            <a:ext cx="1793863" cy="216107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805" y="4358240"/>
            <a:ext cx="1783467" cy="237795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86" y="2380527"/>
            <a:ext cx="1589683" cy="219680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769167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EDC6DECE-9EBD-492C-B7F5-0F902D533F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5501" y="365127"/>
            <a:ext cx="10528300" cy="1325563"/>
          </a:xfrm>
        </p:spPr>
        <p:txBody>
          <a:bodyPr/>
          <a:lstStyle/>
          <a:p>
            <a:pPr algn="ctr"/>
            <a:r>
              <a:rPr lang="uk-UA" sz="5400" b="1" dirty="0">
                <a:latin typeface="Book Antiqua" panose="02040602050305030304" pitchFamily="18" charset="0"/>
              </a:rPr>
              <a:t>Сімейно-родинне виховання</a:t>
            </a:r>
            <a:endParaRPr lang="ru-RU" sz="5400" b="1" dirty="0">
              <a:latin typeface="Book Antiqua" panose="0204060205030503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679678"/>
          </a:xfrm>
        </p:spPr>
        <p:txBody>
          <a:bodyPr/>
          <a:lstStyle/>
          <a:p>
            <a:r>
              <a:rPr lang="uk-UA" sz="3200" dirty="0">
                <a:latin typeface="Book Antiqua" panose="02040602050305030304" pitchFamily="18" charset="0"/>
              </a:rPr>
              <a:t>День матері</a:t>
            </a:r>
          </a:p>
          <a:p>
            <a:r>
              <a:rPr lang="uk-UA" sz="3200" dirty="0">
                <a:latin typeface="Book Antiqua" panose="02040602050305030304" pitchFamily="18" charset="0"/>
              </a:rPr>
              <a:t>День сім’ї</a:t>
            </a:r>
          </a:p>
          <a:p>
            <a:r>
              <a:rPr lang="uk-UA" sz="3200" dirty="0">
                <a:latin typeface="Book Antiqua" panose="02040602050305030304" pitchFamily="18" charset="0"/>
              </a:rPr>
              <a:t>День Святого Миколая</a:t>
            </a:r>
          </a:p>
          <a:p>
            <a:r>
              <a:rPr lang="uk-UA" sz="3200" dirty="0" err="1">
                <a:latin typeface="Book Antiqua" panose="02040602050305030304" pitchFamily="18" charset="0"/>
              </a:rPr>
              <a:t>Підбірка</a:t>
            </a:r>
            <a:r>
              <a:rPr lang="uk-UA" sz="3200" dirty="0">
                <a:latin typeface="Book Antiqua" panose="02040602050305030304" pitchFamily="18" charset="0"/>
              </a:rPr>
              <a:t> фільмів для сімейних вечорів</a:t>
            </a:r>
          </a:p>
          <a:p>
            <a:r>
              <a:rPr lang="uk-UA" sz="3200" dirty="0">
                <a:latin typeface="Book Antiqua" panose="02040602050305030304" pitchFamily="18" charset="0"/>
              </a:rPr>
              <a:t>Вечір кіно до Дня закоханих</a:t>
            </a:r>
          </a:p>
          <a:p>
            <a:r>
              <a:rPr lang="uk-UA" sz="3200" dirty="0">
                <a:latin typeface="Book Antiqua" panose="02040602050305030304" pitchFamily="18" charset="0"/>
              </a:rPr>
              <a:t>День захисту дітей</a:t>
            </a:r>
          </a:p>
        </p:txBody>
      </p:sp>
    </p:spTree>
    <p:extLst>
      <p:ext uri="{BB962C8B-B14F-4D97-AF65-F5344CB8AC3E}">
        <p14:creationId xmlns:p14="http://schemas.microsoft.com/office/powerpoint/2010/main" val="2543929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1E58CFA-7A9F-486C-9DA1-4A8868C948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1031966"/>
            <a:ext cx="11107057" cy="912948"/>
          </a:xfrm>
        </p:spPr>
        <p:txBody>
          <a:bodyPr/>
          <a:lstStyle/>
          <a:p>
            <a:pPr algn="ctr"/>
            <a:r>
              <a:rPr lang="uk-UA" sz="5400" b="1" dirty="0">
                <a:latin typeface="Book Antiqua" panose="02040602050305030304" pitchFamily="18" charset="0"/>
              </a:rPr>
              <a:t>2023 – 2024 </a:t>
            </a:r>
            <a:r>
              <a:rPr lang="uk-UA" sz="5400" b="1" dirty="0" err="1">
                <a:latin typeface="Book Antiqua" panose="02040602050305030304" pitchFamily="18" charset="0"/>
              </a:rPr>
              <a:t>н.р</a:t>
            </a:r>
            <a:r>
              <a:rPr lang="uk-UA" sz="5400" b="1" dirty="0">
                <a:latin typeface="Book Antiqua" panose="02040602050305030304" pitchFamily="18" charset="0"/>
              </a:rPr>
              <a:t>.</a:t>
            </a:r>
            <a:endParaRPr lang="ru-RU" sz="5400" b="1" dirty="0">
              <a:latin typeface="Book Antiqua" panose="0204060205030503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type="body" idx="1"/>
          </p:nvPr>
        </p:nvSpPr>
        <p:spPr>
          <a:xfrm>
            <a:off x="1524000" y="1968500"/>
            <a:ext cx="9563100" cy="4652601"/>
          </a:xfrm>
        </p:spPr>
        <p:txBody>
          <a:bodyPr/>
          <a:lstStyle/>
          <a:p>
            <a:pPr marL="50800" indent="0">
              <a:buNone/>
            </a:pPr>
            <a:r>
              <a:rPr lang="uk-UA" sz="3200" dirty="0">
                <a:latin typeface="Book Antiqua" panose="02040602050305030304" pitchFamily="18" charset="0"/>
              </a:rPr>
              <a:t>Сьогодні випускається зі школи:</a:t>
            </a:r>
          </a:p>
          <a:p>
            <a:pPr>
              <a:buFontTx/>
              <a:buChar char="-"/>
            </a:pPr>
            <a:r>
              <a:rPr lang="uk-UA" sz="3200" dirty="0">
                <a:latin typeface="Book Antiqua" panose="02040602050305030304" pitchFamily="18" charset="0"/>
              </a:rPr>
              <a:t>60 учнів 11-го класу, отримують свідоцтво про повну загальну середню освіту ( одна з них – медалістка, золота медаль)</a:t>
            </a:r>
          </a:p>
          <a:p>
            <a:pPr>
              <a:buFontTx/>
              <a:buChar char="-"/>
            </a:pPr>
            <a:r>
              <a:rPr lang="uk-UA" sz="3200" dirty="0">
                <a:latin typeface="Book Antiqua" panose="02040602050305030304" pitchFamily="18" charset="0"/>
              </a:rPr>
              <a:t>51 учнів 9-х класів, отримують свідоцтво про базову загальну середню освіту.</a:t>
            </a:r>
          </a:p>
          <a:p>
            <a:pPr>
              <a:buFontTx/>
              <a:buChar char="-"/>
            </a:pP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9911808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22B9744D-9140-40B9-8DA5-4F06EC9DE1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440" y="4131577"/>
            <a:ext cx="2596995" cy="194774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1362" y="3548200"/>
            <a:ext cx="2335875" cy="31145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035" y="318470"/>
            <a:ext cx="2335875" cy="31145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06" y="3735038"/>
            <a:ext cx="2083247" cy="277766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093" y="548929"/>
            <a:ext cx="2163031" cy="288404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8903" y="157998"/>
            <a:ext cx="2335875" cy="31145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58" y="387764"/>
            <a:ext cx="3058142" cy="265496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525" y="3735038"/>
            <a:ext cx="3903549" cy="292766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4361987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F10A08F3-3BD7-49B8-8526-E93C41AE44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083063" y="353898"/>
            <a:ext cx="10443885" cy="8506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51510" marR="339090" indent="-6350" algn="ctr">
              <a:lnSpc>
                <a:spcPct val="112000"/>
              </a:lnSpc>
              <a:spcAft>
                <a:spcPts val="15"/>
              </a:spcAft>
            </a:pPr>
            <a:r>
              <a:rPr lang="ru-RU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Фінансово-господарська</a:t>
            </a:r>
            <a:r>
              <a:rPr lang="ru-RU" sz="44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діяльність</a:t>
            </a:r>
            <a:r>
              <a:rPr lang="ru-RU" sz="44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588378" y="1204580"/>
            <a:ext cx="7426960" cy="5643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Планово-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господарська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діяльність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школи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 2023/2024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навчальному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році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була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спрямована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вдосконалення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навчально-матеріальної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бази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школи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осучаснення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інтер’єру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шкільних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приміщень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на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створення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належних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санітарно-побутових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безпекових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умов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освітнього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процесу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Достатньо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уваги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приділено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питанню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економії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енергоносіїв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раціональному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використанню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фінансових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ресурсів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Проводиться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поточний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косметичний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ремонт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приміщень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ліцею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Зроблено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відповідно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вимог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клас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/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Придбано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наповнення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кабінету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географії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математики,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кімнату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школяра 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відповідно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НУШ. Для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дистанційного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ноутбуки,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графічні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планшети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 fontAlgn="base"/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Замовлено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шкільні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парти для 2-х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класів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 fontAlgn="base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Покрашено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внутрішні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стіни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стелю та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підлогу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приміщень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ліцею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спортзалу,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класів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коридорів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just"/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Відремонтовано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відеонагляду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000" dirty="0"/>
              <a:t> </a:t>
            </a:r>
            <a:endParaRPr lang="ru-RU" sz="2000" dirty="0"/>
          </a:p>
          <a:p>
            <a:pPr marR="49530" indent="359410" algn="just">
              <a:lnSpc>
                <a:spcPct val="112000"/>
              </a:lnSpc>
              <a:spcAft>
                <a:spcPts val="25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4728380"/>
              </p:ext>
            </p:extLst>
          </p:nvPr>
        </p:nvGraphicFramePr>
        <p:xfrm>
          <a:off x="100973" y="1093378"/>
          <a:ext cx="4487405" cy="57646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64058">
                  <a:extLst>
                    <a:ext uri="{9D8B030D-6E8A-4147-A177-3AD203B41FA5}">
                      <a16:colId xmlns="" xmlns:a16="http://schemas.microsoft.com/office/drawing/2014/main" val="347114706"/>
                    </a:ext>
                  </a:extLst>
                </a:gridCol>
                <a:gridCol w="821650">
                  <a:extLst>
                    <a:ext uri="{9D8B030D-6E8A-4147-A177-3AD203B41FA5}">
                      <a16:colId xmlns="" xmlns:a16="http://schemas.microsoft.com/office/drawing/2014/main" val="3315674754"/>
                    </a:ext>
                  </a:extLst>
                </a:gridCol>
                <a:gridCol w="1201697">
                  <a:extLst>
                    <a:ext uri="{9D8B030D-6E8A-4147-A177-3AD203B41FA5}">
                      <a16:colId xmlns="" xmlns:a16="http://schemas.microsoft.com/office/drawing/2014/main" val="2518340913"/>
                    </a:ext>
                  </a:extLst>
                </a:gridCol>
              </a:tblGrid>
              <a:tr h="261821">
                <a:tc>
                  <a:txBody>
                    <a:bodyPr/>
                    <a:lstStyle/>
                    <a:p>
                      <a:pPr marR="52705" indent="44323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err="1">
                          <a:effectLst/>
                        </a:rPr>
                        <a:t>Назва</a:t>
                      </a:r>
                      <a:r>
                        <a:rPr lang="ru-RU" sz="800" dirty="0">
                          <a:effectLst/>
                        </a:rPr>
                        <a:t> </a:t>
                      </a:r>
                      <a:r>
                        <a:rPr lang="ru-RU" sz="800" dirty="0" err="1">
                          <a:effectLst/>
                        </a:rPr>
                        <a:t>закіпівлі</a:t>
                      </a:r>
                      <a:endParaRPr lang="ru-RU" sz="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28" marR="41628" marT="0" marB="0"/>
                </a:tc>
                <a:tc>
                  <a:txBody>
                    <a:bodyPr/>
                    <a:lstStyle/>
                    <a:p>
                      <a:pPr marR="52705" indent="44323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Кількість </a:t>
                      </a:r>
                      <a:endParaRPr lang="ru-RU" sz="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28" marR="41628" marT="0" marB="0"/>
                </a:tc>
                <a:tc>
                  <a:txBody>
                    <a:bodyPr/>
                    <a:lstStyle/>
                    <a:p>
                      <a:pPr marR="52705" indent="44323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Сума (грн.)</a:t>
                      </a:r>
                      <a:endParaRPr lang="ru-RU" sz="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28" marR="41628" marT="0" marB="0"/>
                </a:tc>
                <a:extLst>
                  <a:ext uri="{0D108BD9-81ED-4DB2-BD59-A6C34878D82A}">
                    <a16:rowId xmlns="" xmlns:a16="http://schemas.microsoft.com/office/drawing/2014/main" val="29310789"/>
                  </a:ext>
                </a:extLst>
              </a:tr>
              <a:tr h="130910">
                <a:tc>
                  <a:txBody>
                    <a:bodyPr/>
                    <a:lstStyle/>
                    <a:p>
                      <a:pPr marR="52705" indent="44323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Система відеоспостереження</a:t>
                      </a:r>
                      <a:endParaRPr lang="ru-RU" sz="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28" marR="41628" marT="0" marB="0"/>
                </a:tc>
                <a:tc>
                  <a:txBody>
                    <a:bodyPr/>
                    <a:lstStyle/>
                    <a:p>
                      <a:pPr marR="52705" indent="44323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28" marR="41628" marT="0" marB="0"/>
                </a:tc>
                <a:tc>
                  <a:txBody>
                    <a:bodyPr/>
                    <a:lstStyle/>
                    <a:p>
                      <a:pPr marR="52705" indent="44323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98500</a:t>
                      </a:r>
                      <a:endParaRPr lang="ru-RU" sz="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28" marR="41628" marT="0" marB="0"/>
                </a:tc>
                <a:extLst>
                  <a:ext uri="{0D108BD9-81ED-4DB2-BD59-A6C34878D82A}">
                    <a16:rowId xmlns="" xmlns:a16="http://schemas.microsoft.com/office/drawing/2014/main" val="1642032288"/>
                  </a:ext>
                </a:extLst>
              </a:tr>
              <a:tr h="298692">
                <a:tc>
                  <a:txBody>
                    <a:bodyPr/>
                    <a:lstStyle/>
                    <a:p>
                      <a:pPr marR="52705" indent="44323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Парти, лавки</a:t>
                      </a:r>
                      <a:endParaRPr lang="ru-RU" sz="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28" marR="41628" marT="0" marB="0"/>
                </a:tc>
                <a:tc>
                  <a:txBody>
                    <a:bodyPr/>
                    <a:lstStyle/>
                    <a:p>
                      <a:pPr marR="52705" indent="44323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45 шт.</a:t>
                      </a:r>
                      <a:endParaRPr lang="ru-RU" sz="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28" marR="41628" marT="0" marB="0"/>
                </a:tc>
                <a:tc>
                  <a:txBody>
                    <a:bodyPr/>
                    <a:lstStyle/>
                    <a:p>
                      <a:pPr marR="52705" indent="44323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148000</a:t>
                      </a:r>
                      <a:endParaRPr lang="ru-RU" sz="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28" marR="41628" marT="0" marB="0"/>
                </a:tc>
                <a:extLst>
                  <a:ext uri="{0D108BD9-81ED-4DB2-BD59-A6C34878D82A}">
                    <a16:rowId xmlns="" xmlns:a16="http://schemas.microsoft.com/office/drawing/2014/main" val="410403236"/>
                  </a:ext>
                </a:extLst>
              </a:tr>
              <a:tr h="261821">
                <a:tc>
                  <a:txBody>
                    <a:bodyPr/>
                    <a:lstStyle/>
                    <a:p>
                      <a:pPr marR="52705" indent="44323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Вогнегасники</a:t>
                      </a:r>
                      <a:endParaRPr lang="ru-RU" sz="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28" marR="41628" marT="0" marB="0"/>
                </a:tc>
                <a:tc>
                  <a:txBody>
                    <a:bodyPr/>
                    <a:lstStyle/>
                    <a:p>
                      <a:pPr marR="52705" indent="44323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10 шт.</a:t>
                      </a:r>
                      <a:endParaRPr lang="ru-RU" sz="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28" marR="41628" marT="0" marB="0"/>
                </a:tc>
                <a:tc>
                  <a:txBody>
                    <a:bodyPr/>
                    <a:lstStyle/>
                    <a:p>
                      <a:pPr marR="52705" indent="44323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11000</a:t>
                      </a:r>
                      <a:endParaRPr lang="ru-RU" sz="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28" marR="41628" marT="0" marB="0"/>
                </a:tc>
                <a:extLst>
                  <a:ext uri="{0D108BD9-81ED-4DB2-BD59-A6C34878D82A}">
                    <a16:rowId xmlns="" xmlns:a16="http://schemas.microsoft.com/office/drawing/2014/main" val="2482618267"/>
                  </a:ext>
                </a:extLst>
              </a:tr>
              <a:tr h="253023">
                <a:tc>
                  <a:txBody>
                    <a:bodyPr/>
                    <a:lstStyle/>
                    <a:p>
                      <a:pPr marR="52705" indent="44323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Генератори</a:t>
                      </a:r>
                      <a:endParaRPr lang="ru-RU" sz="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28" marR="41628" marT="0" marB="0"/>
                </a:tc>
                <a:tc>
                  <a:txBody>
                    <a:bodyPr/>
                    <a:lstStyle/>
                    <a:p>
                      <a:pPr marR="52705" indent="44323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 шт.</a:t>
                      </a:r>
                      <a:endParaRPr lang="ru-RU" sz="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28" marR="41628" marT="0" marB="0"/>
                </a:tc>
                <a:tc>
                  <a:txBody>
                    <a:bodyPr/>
                    <a:lstStyle/>
                    <a:p>
                      <a:pPr marR="52705" indent="44323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49500</a:t>
                      </a:r>
                      <a:endParaRPr lang="ru-RU" sz="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28" marR="41628" marT="0" marB="0"/>
                </a:tc>
                <a:extLst>
                  <a:ext uri="{0D108BD9-81ED-4DB2-BD59-A6C34878D82A}">
                    <a16:rowId xmlns="" xmlns:a16="http://schemas.microsoft.com/office/drawing/2014/main" val="1156132727"/>
                  </a:ext>
                </a:extLst>
              </a:tr>
              <a:tr h="130910">
                <a:tc>
                  <a:txBody>
                    <a:bodyPr/>
                    <a:lstStyle/>
                    <a:p>
                      <a:pPr marR="52705" indent="44323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Запчпстини до автобуса</a:t>
                      </a:r>
                      <a:endParaRPr lang="ru-RU" sz="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28" marR="41628" marT="0" marB="0"/>
                </a:tc>
                <a:tc>
                  <a:txBody>
                    <a:bodyPr/>
                    <a:lstStyle/>
                    <a:p>
                      <a:pPr marR="52705" indent="44323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28" marR="41628" marT="0" marB="0"/>
                </a:tc>
                <a:tc>
                  <a:txBody>
                    <a:bodyPr/>
                    <a:lstStyle/>
                    <a:p>
                      <a:pPr marR="52705" indent="44323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5640</a:t>
                      </a:r>
                      <a:endParaRPr lang="ru-RU" sz="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28" marR="41628" marT="0" marB="0"/>
                </a:tc>
                <a:extLst>
                  <a:ext uri="{0D108BD9-81ED-4DB2-BD59-A6C34878D82A}">
                    <a16:rowId xmlns="" xmlns:a16="http://schemas.microsoft.com/office/drawing/2014/main" val="2011289105"/>
                  </a:ext>
                </a:extLst>
              </a:tr>
              <a:tr h="130910">
                <a:tc>
                  <a:txBody>
                    <a:bodyPr/>
                    <a:lstStyle/>
                    <a:p>
                      <a:pPr marR="52705" indent="44323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Двері вхідні</a:t>
                      </a:r>
                      <a:endParaRPr lang="ru-RU" sz="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28" marR="41628" marT="0" marB="0"/>
                </a:tc>
                <a:tc>
                  <a:txBody>
                    <a:bodyPr/>
                    <a:lstStyle/>
                    <a:p>
                      <a:pPr marR="52705" indent="44323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28" marR="41628" marT="0" marB="0"/>
                </a:tc>
                <a:tc>
                  <a:txBody>
                    <a:bodyPr/>
                    <a:lstStyle/>
                    <a:p>
                      <a:pPr marR="52705" indent="44323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21047</a:t>
                      </a:r>
                      <a:endParaRPr lang="ru-RU" sz="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28" marR="41628" marT="0" marB="0"/>
                </a:tc>
                <a:extLst>
                  <a:ext uri="{0D108BD9-81ED-4DB2-BD59-A6C34878D82A}">
                    <a16:rowId xmlns="" xmlns:a16="http://schemas.microsoft.com/office/drawing/2014/main" val="2083773848"/>
                  </a:ext>
                </a:extLst>
              </a:tr>
              <a:tr h="253023">
                <a:tc>
                  <a:txBody>
                    <a:bodyPr/>
                    <a:lstStyle/>
                    <a:p>
                      <a:pPr marR="52705" indent="44323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Буржуйки металеві</a:t>
                      </a:r>
                      <a:endParaRPr lang="ru-RU" sz="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28" marR="41628" marT="0" marB="0"/>
                </a:tc>
                <a:tc>
                  <a:txBody>
                    <a:bodyPr/>
                    <a:lstStyle/>
                    <a:p>
                      <a:pPr marR="52705" indent="44323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 шт.</a:t>
                      </a:r>
                      <a:endParaRPr lang="ru-RU" sz="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28" marR="41628" marT="0" marB="0"/>
                </a:tc>
                <a:tc>
                  <a:txBody>
                    <a:bodyPr/>
                    <a:lstStyle/>
                    <a:p>
                      <a:pPr marR="52705" indent="44323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10000</a:t>
                      </a:r>
                      <a:endParaRPr lang="ru-RU" sz="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28" marR="41628" marT="0" marB="0"/>
                </a:tc>
                <a:extLst>
                  <a:ext uri="{0D108BD9-81ED-4DB2-BD59-A6C34878D82A}">
                    <a16:rowId xmlns="" xmlns:a16="http://schemas.microsoft.com/office/drawing/2014/main" val="1938933634"/>
                  </a:ext>
                </a:extLst>
              </a:tr>
              <a:tr h="207867">
                <a:tc>
                  <a:txBody>
                    <a:bodyPr/>
                    <a:lstStyle/>
                    <a:p>
                      <a:pPr marR="52705" indent="44323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Арматура </a:t>
                      </a:r>
                      <a:endParaRPr lang="ru-RU" sz="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28" marR="41628" marT="0" marB="0"/>
                </a:tc>
                <a:tc>
                  <a:txBody>
                    <a:bodyPr/>
                    <a:lstStyle/>
                    <a:p>
                      <a:pPr marR="52705" indent="44323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28" marR="41628" marT="0" marB="0"/>
                </a:tc>
                <a:tc>
                  <a:txBody>
                    <a:bodyPr/>
                    <a:lstStyle/>
                    <a:p>
                      <a:pPr marR="52705" indent="44323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88000</a:t>
                      </a:r>
                      <a:endParaRPr lang="ru-RU" sz="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28" marR="41628" marT="0" marB="0"/>
                </a:tc>
                <a:extLst>
                  <a:ext uri="{0D108BD9-81ED-4DB2-BD59-A6C34878D82A}">
                    <a16:rowId xmlns="" xmlns:a16="http://schemas.microsoft.com/office/drawing/2014/main" val="1806870463"/>
                  </a:ext>
                </a:extLst>
              </a:tr>
              <a:tr h="207715">
                <a:tc>
                  <a:txBody>
                    <a:bodyPr/>
                    <a:lstStyle/>
                    <a:p>
                      <a:pPr marR="52705" indent="44323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Комплект електроінструментів</a:t>
                      </a:r>
                      <a:endParaRPr lang="ru-RU" sz="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28" marR="41628" marT="0" marB="0"/>
                </a:tc>
                <a:tc>
                  <a:txBody>
                    <a:bodyPr/>
                    <a:lstStyle/>
                    <a:p>
                      <a:pPr marR="52705" indent="44323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</a:t>
                      </a:r>
                      <a:endParaRPr lang="ru-RU" sz="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28" marR="41628" marT="0" marB="0"/>
                </a:tc>
                <a:tc>
                  <a:txBody>
                    <a:bodyPr/>
                    <a:lstStyle/>
                    <a:p>
                      <a:pPr marR="52705" indent="44323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54600</a:t>
                      </a:r>
                      <a:endParaRPr lang="ru-RU" sz="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28" marR="41628" marT="0" marB="0"/>
                </a:tc>
                <a:extLst>
                  <a:ext uri="{0D108BD9-81ED-4DB2-BD59-A6C34878D82A}">
                    <a16:rowId xmlns="" xmlns:a16="http://schemas.microsoft.com/office/drawing/2014/main" val="875788001"/>
                  </a:ext>
                </a:extLst>
              </a:tr>
              <a:tr h="253023">
                <a:tc>
                  <a:txBody>
                    <a:bodyPr/>
                    <a:lstStyle/>
                    <a:p>
                      <a:pPr marR="52705" indent="44323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Ноутбуки </a:t>
                      </a:r>
                      <a:endParaRPr lang="ru-RU" sz="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28" marR="41628" marT="0" marB="0"/>
                </a:tc>
                <a:tc>
                  <a:txBody>
                    <a:bodyPr/>
                    <a:lstStyle/>
                    <a:p>
                      <a:pPr marR="52705" indent="44323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4 шт.</a:t>
                      </a:r>
                      <a:endParaRPr lang="ru-RU" sz="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28" marR="41628" marT="0" marB="0"/>
                </a:tc>
                <a:tc>
                  <a:txBody>
                    <a:bodyPr/>
                    <a:lstStyle/>
                    <a:p>
                      <a:pPr marR="52705" indent="44323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84000</a:t>
                      </a:r>
                      <a:endParaRPr lang="ru-RU" sz="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28" marR="41628" marT="0" marB="0"/>
                </a:tc>
                <a:extLst>
                  <a:ext uri="{0D108BD9-81ED-4DB2-BD59-A6C34878D82A}">
                    <a16:rowId xmlns="" xmlns:a16="http://schemas.microsoft.com/office/drawing/2014/main" val="3537428952"/>
                  </a:ext>
                </a:extLst>
              </a:tr>
              <a:tr h="253023">
                <a:tc>
                  <a:txBody>
                    <a:bodyPr/>
                    <a:lstStyle/>
                    <a:p>
                      <a:pPr marR="52705" indent="44323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Мотокоса</a:t>
                      </a:r>
                      <a:endParaRPr lang="ru-RU" sz="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28" marR="41628" marT="0" marB="0"/>
                </a:tc>
                <a:tc>
                  <a:txBody>
                    <a:bodyPr/>
                    <a:lstStyle/>
                    <a:p>
                      <a:pPr marR="52705" indent="44323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 шт.</a:t>
                      </a:r>
                      <a:endParaRPr lang="ru-RU" sz="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28" marR="41628" marT="0" marB="0"/>
                </a:tc>
                <a:tc>
                  <a:txBody>
                    <a:bodyPr/>
                    <a:lstStyle/>
                    <a:p>
                      <a:pPr marR="52705" indent="44323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14911</a:t>
                      </a:r>
                      <a:endParaRPr lang="ru-RU" sz="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28" marR="41628" marT="0" marB="0"/>
                </a:tc>
                <a:extLst>
                  <a:ext uri="{0D108BD9-81ED-4DB2-BD59-A6C34878D82A}">
                    <a16:rowId xmlns="" xmlns:a16="http://schemas.microsoft.com/office/drawing/2014/main" val="2635617281"/>
                  </a:ext>
                </a:extLst>
              </a:tr>
              <a:tr h="130910">
                <a:tc>
                  <a:txBody>
                    <a:bodyPr/>
                    <a:lstStyle/>
                    <a:p>
                      <a:pPr marR="52705" indent="44323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Швейні машинки</a:t>
                      </a:r>
                      <a:endParaRPr lang="ru-RU" sz="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28" marR="41628" marT="0" marB="0"/>
                </a:tc>
                <a:tc>
                  <a:txBody>
                    <a:bodyPr/>
                    <a:lstStyle/>
                    <a:p>
                      <a:pPr marR="52705" indent="44323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28" marR="41628" marT="0" marB="0"/>
                </a:tc>
                <a:tc>
                  <a:txBody>
                    <a:bodyPr/>
                    <a:lstStyle/>
                    <a:p>
                      <a:pPr marR="52705" indent="44323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81500</a:t>
                      </a:r>
                      <a:endParaRPr lang="ru-RU" sz="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28" marR="41628" marT="0" marB="0"/>
                </a:tc>
                <a:extLst>
                  <a:ext uri="{0D108BD9-81ED-4DB2-BD59-A6C34878D82A}">
                    <a16:rowId xmlns="" xmlns:a16="http://schemas.microsoft.com/office/drawing/2014/main" val="4005714438"/>
                  </a:ext>
                </a:extLst>
              </a:tr>
              <a:tr h="261821">
                <a:tc>
                  <a:txBody>
                    <a:bodyPr/>
                    <a:lstStyle/>
                    <a:p>
                      <a:pPr marR="52705" indent="44323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Підвіконня, шпаклівка, грунтовка, саморізи</a:t>
                      </a:r>
                      <a:endParaRPr lang="ru-RU" sz="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28" marR="41628" marT="0" marB="0"/>
                </a:tc>
                <a:tc>
                  <a:txBody>
                    <a:bodyPr/>
                    <a:lstStyle/>
                    <a:p>
                      <a:pPr marR="52705" indent="44323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28" marR="41628" marT="0" marB="0"/>
                </a:tc>
                <a:tc>
                  <a:txBody>
                    <a:bodyPr/>
                    <a:lstStyle/>
                    <a:p>
                      <a:pPr marR="52705" indent="44323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26060</a:t>
                      </a:r>
                      <a:endParaRPr lang="ru-RU" sz="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28" marR="41628" marT="0" marB="0"/>
                </a:tc>
                <a:extLst>
                  <a:ext uri="{0D108BD9-81ED-4DB2-BD59-A6C34878D82A}">
                    <a16:rowId xmlns="" xmlns:a16="http://schemas.microsoft.com/office/drawing/2014/main" val="667819713"/>
                  </a:ext>
                </a:extLst>
              </a:tr>
              <a:tr h="130910">
                <a:tc>
                  <a:txBody>
                    <a:bodyPr/>
                    <a:lstStyle/>
                    <a:p>
                      <a:pPr marR="52705" indent="44323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Миючі засоби</a:t>
                      </a:r>
                      <a:endParaRPr lang="ru-RU" sz="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28" marR="41628" marT="0" marB="0"/>
                </a:tc>
                <a:tc>
                  <a:txBody>
                    <a:bodyPr/>
                    <a:lstStyle/>
                    <a:p>
                      <a:pPr marR="52705" indent="44323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28" marR="41628" marT="0" marB="0"/>
                </a:tc>
                <a:tc>
                  <a:txBody>
                    <a:bodyPr/>
                    <a:lstStyle/>
                    <a:p>
                      <a:pPr marR="52705" indent="44323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8914</a:t>
                      </a:r>
                      <a:endParaRPr lang="ru-RU" sz="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28" marR="41628" marT="0" marB="0"/>
                </a:tc>
                <a:extLst>
                  <a:ext uri="{0D108BD9-81ED-4DB2-BD59-A6C34878D82A}">
                    <a16:rowId xmlns="" xmlns:a16="http://schemas.microsoft.com/office/drawing/2014/main" val="3674048431"/>
                  </a:ext>
                </a:extLst>
              </a:tr>
              <a:tr h="261821">
                <a:tc>
                  <a:txBody>
                    <a:bodyPr/>
                    <a:lstStyle/>
                    <a:p>
                      <a:pPr marR="52705" indent="44323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Котел твердопаливний, труби, батереї, фірнітура</a:t>
                      </a:r>
                      <a:endParaRPr lang="ru-RU" sz="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28" marR="41628" marT="0" marB="0"/>
                </a:tc>
                <a:tc>
                  <a:txBody>
                    <a:bodyPr/>
                    <a:lstStyle/>
                    <a:p>
                      <a:pPr marR="52705" indent="44323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28" marR="41628" marT="0" marB="0"/>
                </a:tc>
                <a:tc>
                  <a:txBody>
                    <a:bodyPr/>
                    <a:lstStyle/>
                    <a:p>
                      <a:pPr marR="52705" indent="44323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294369</a:t>
                      </a:r>
                      <a:endParaRPr lang="ru-RU" sz="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28" marR="41628" marT="0" marB="0"/>
                </a:tc>
                <a:extLst>
                  <a:ext uri="{0D108BD9-81ED-4DB2-BD59-A6C34878D82A}">
                    <a16:rowId xmlns="" xmlns:a16="http://schemas.microsoft.com/office/drawing/2014/main" val="3482673387"/>
                  </a:ext>
                </a:extLst>
              </a:tr>
              <a:tr h="315691">
                <a:tc>
                  <a:txBody>
                    <a:bodyPr/>
                    <a:lstStyle/>
                    <a:p>
                      <a:pPr marR="52705" indent="44323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Комплект компютерної техніки </a:t>
                      </a:r>
                    </a:p>
                    <a:p>
                      <a:pPr marR="52705" indent="44323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(2 ноутбуки, 2 принтери)</a:t>
                      </a:r>
                      <a:endParaRPr lang="ru-RU" sz="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28" marR="41628" marT="0" marB="0"/>
                </a:tc>
                <a:tc>
                  <a:txBody>
                    <a:bodyPr/>
                    <a:lstStyle/>
                    <a:p>
                      <a:pPr marR="52705" indent="44323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4 шт.</a:t>
                      </a:r>
                      <a:endParaRPr lang="ru-RU" sz="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28" marR="41628" marT="0" marB="0"/>
                </a:tc>
                <a:tc>
                  <a:txBody>
                    <a:bodyPr/>
                    <a:lstStyle/>
                    <a:p>
                      <a:pPr marR="52705" indent="44323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64000</a:t>
                      </a:r>
                      <a:endParaRPr lang="ru-RU" sz="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28" marR="41628" marT="0" marB="0"/>
                </a:tc>
                <a:extLst>
                  <a:ext uri="{0D108BD9-81ED-4DB2-BD59-A6C34878D82A}">
                    <a16:rowId xmlns="" xmlns:a16="http://schemas.microsoft.com/office/drawing/2014/main" val="858089420"/>
                  </a:ext>
                </a:extLst>
              </a:tr>
              <a:tr h="253023">
                <a:tc>
                  <a:txBody>
                    <a:bodyPr/>
                    <a:lstStyle/>
                    <a:p>
                      <a:pPr marR="52705" indent="44323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Дошка крейдяна</a:t>
                      </a:r>
                      <a:endParaRPr lang="ru-RU" sz="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28" marR="41628" marT="0" marB="0"/>
                </a:tc>
                <a:tc>
                  <a:txBody>
                    <a:bodyPr/>
                    <a:lstStyle/>
                    <a:p>
                      <a:pPr marR="52705" indent="44323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3 шт.</a:t>
                      </a:r>
                      <a:endParaRPr lang="ru-RU" sz="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28" marR="41628" marT="0" marB="0"/>
                </a:tc>
                <a:tc>
                  <a:txBody>
                    <a:bodyPr/>
                    <a:lstStyle/>
                    <a:p>
                      <a:pPr marR="52705" indent="44323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15750</a:t>
                      </a:r>
                      <a:endParaRPr lang="ru-RU" sz="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28" marR="41628" marT="0" marB="0"/>
                </a:tc>
                <a:extLst>
                  <a:ext uri="{0D108BD9-81ED-4DB2-BD59-A6C34878D82A}">
                    <a16:rowId xmlns="" xmlns:a16="http://schemas.microsoft.com/office/drawing/2014/main" val="2115528051"/>
                  </a:ext>
                </a:extLst>
              </a:tr>
              <a:tr h="130910">
                <a:tc>
                  <a:txBody>
                    <a:bodyPr/>
                    <a:lstStyle/>
                    <a:p>
                      <a:pPr marR="52705" indent="44323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Спорт інвентар</a:t>
                      </a:r>
                      <a:endParaRPr lang="ru-RU" sz="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28" marR="41628" marT="0" marB="0"/>
                </a:tc>
                <a:tc>
                  <a:txBody>
                    <a:bodyPr/>
                    <a:lstStyle/>
                    <a:p>
                      <a:pPr marR="52705" indent="44323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28" marR="41628" marT="0" marB="0"/>
                </a:tc>
                <a:tc>
                  <a:txBody>
                    <a:bodyPr/>
                    <a:lstStyle/>
                    <a:p>
                      <a:pPr marR="52705" indent="44323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11000 </a:t>
                      </a:r>
                      <a:endParaRPr lang="ru-RU" sz="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28" marR="41628" marT="0" marB="0"/>
                </a:tc>
                <a:extLst>
                  <a:ext uri="{0D108BD9-81ED-4DB2-BD59-A6C34878D82A}">
                    <a16:rowId xmlns="" xmlns:a16="http://schemas.microsoft.com/office/drawing/2014/main" val="2473323541"/>
                  </a:ext>
                </a:extLst>
              </a:tr>
              <a:tr h="130910">
                <a:tc>
                  <a:txBody>
                    <a:bodyPr/>
                    <a:lstStyle/>
                    <a:p>
                      <a:pPr marR="52705" indent="44323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Костюм святого Миколая</a:t>
                      </a:r>
                      <a:endParaRPr lang="ru-RU" sz="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28" marR="41628" marT="0" marB="0"/>
                </a:tc>
                <a:tc>
                  <a:txBody>
                    <a:bodyPr/>
                    <a:lstStyle/>
                    <a:p>
                      <a:pPr marR="52705" indent="44323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28" marR="41628" marT="0" marB="0"/>
                </a:tc>
                <a:tc>
                  <a:txBody>
                    <a:bodyPr/>
                    <a:lstStyle/>
                    <a:p>
                      <a:pPr marR="52705" indent="44323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4000</a:t>
                      </a:r>
                      <a:endParaRPr lang="ru-RU" sz="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28" marR="41628" marT="0" marB="0"/>
                </a:tc>
                <a:extLst>
                  <a:ext uri="{0D108BD9-81ED-4DB2-BD59-A6C34878D82A}">
                    <a16:rowId xmlns="" xmlns:a16="http://schemas.microsoft.com/office/drawing/2014/main" val="960225322"/>
                  </a:ext>
                </a:extLst>
              </a:tr>
              <a:tr h="261821">
                <a:tc>
                  <a:txBody>
                    <a:bodyPr/>
                    <a:lstStyle/>
                    <a:p>
                      <a:pPr marR="52705" indent="44323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Бензин, соляра</a:t>
                      </a:r>
                      <a:endParaRPr lang="ru-RU" sz="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28" marR="41628" marT="0" marB="0"/>
                </a:tc>
                <a:tc>
                  <a:txBody>
                    <a:bodyPr/>
                    <a:lstStyle/>
                    <a:p>
                      <a:pPr marR="52705" indent="44323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1070 л.</a:t>
                      </a:r>
                      <a:endParaRPr lang="ru-RU" sz="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28" marR="41628" marT="0" marB="0"/>
                </a:tc>
                <a:tc>
                  <a:txBody>
                    <a:bodyPr/>
                    <a:lstStyle/>
                    <a:p>
                      <a:pPr marR="52705" indent="44323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54565</a:t>
                      </a:r>
                      <a:endParaRPr lang="ru-RU" sz="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28" marR="41628" marT="0" marB="0"/>
                </a:tc>
                <a:extLst>
                  <a:ext uri="{0D108BD9-81ED-4DB2-BD59-A6C34878D82A}">
                    <a16:rowId xmlns="" xmlns:a16="http://schemas.microsoft.com/office/drawing/2014/main" val="3323335100"/>
                  </a:ext>
                </a:extLst>
              </a:tr>
              <a:tr h="253023">
                <a:tc>
                  <a:txBody>
                    <a:bodyPr/>
                    <a:lstStyle/>
                    <a:p>
                      <a:pPr marR="52705" indent="44323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Дошка коркова</a:t>
                      </a:r>
                      <a:endParaRPr lang="ru-RU" sz="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28" marR="41628" marT="0" marB="0"/>
                </a:tc>
                <a:tc>
                  <a:txBody>
                    <a:bodyPr/>
                    <a:lstStyle/>
                    <a:p>
                      <a:pPr marR="52705" indent="44323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 шт.</a:t>
                      </a:r>
                      <a:endParaRPr lang="ru-RU" sz="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28" marR="41628" marT="0" marB="0"/>
                </a:tc>
                <a:tc>
                  <a:txBody>
                    <a:bodyPr/>
                    <a:lstStyle/>
                    <a:p>
                      <a:pPr marR="52705" indent="44323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900</a:t>
                      </a:r>
                      <a:endParaRPr lang="ru-RU" sz="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28" marR="41628" marT="0" marB="0"/>
                </a:tc>
                <a:extLst>
                  <a:ext uri="{0D108BD9-81ED-4DB2-BD59-A6C34878D82A}">
                    <a16:rowId xmlns="" xmlns:a16="http://schemas.microsoft.com/office/drawing/2014/main" val="4286131314"/>
                  </a:ext>
                </a:extLst>
              </a:tr>
              <a:tr h="253023">
                <a:tc>
                  <a:txBody>
                    <a:bodyPr/>
                    <a:lstStyle/>
                    <a:p>
                      <a:pPr marR="52705" indent="44323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Фізична карта</a:t>
                      </a:r>
                      <a:endParaRPr lang="ru-RU" sz="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28" marR="41628" marT="0" marB="0"/>
                </a:tc>
                <a:tc>
                  <a:txBody>
                    <a:bodyPr/>
                    <a:lstStyle/>
                    <a:p>
                      <a:pPr marR="52705" indent="44323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 шт.</a:t>
                      </a:r>
                      <a:endParaRPr lang="ru-RU" sz="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28" marR="41628" marT="0" marB="0"/>
                </a:tc>
                <a:tc>
                  <a:txBody>
                    <a:bodyPr/>
                    <a:lstStyle/>
                    <a:p>
                      <a:pPr marR="52705" indent="44323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1500</a:t>
                      </a:r>
                      <a:endParaRPr lang="ru-RU" sz="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28" marR="41628" marT="0" marB="0"/>
                </a:tc>
                <a:extLst>
                  <a:ext uri="{0D108BD9-81ED-4DB2-BD59-A6C34878D82A}">
                    <a16:rowId xmlns="" xmlns:a16="http://schemas.microsoft.com/office/drawing/2014/main" val="975238097"/>
                  </a:ext>
                </a:extLst>
              </a:tr>
              <a:tr h="253023">
                <a:tc>
                  <a:txBody>
                    <a:bodyPr/>
                    <a:lstStyle/>
                    <a:p>
                      <a:pPr marR="52705" indent="44323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Бочка залізна</a:t>
                      </a:r>
                      <a:endParaRPr lang="ru-RU" sz="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28" marR="41628" marT="0" marB="0"/>
                </a:tc>
                <a:tc>
                  <a:txBody>
                    <a:bodyPr/>
                    <a:lstStyle/>
                    <a:p>
                      <a:pPr marR="52705" indent="44323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 шт.</a:t>
                      </a:r>
                      <a:endParaRPr lang="ru-RU" sz="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28" marR="41628" marT="0" marB="0"/>
                </a:tc>
                <a:tc>
                  <a:txBody>
                    <a:bodyPr/>
                    <a:lstStyle/>
                    <a:p>
                      <a:pPr marR="52705" indent="44323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1100</a:t>
                      </a:r>
                      <a:endParaRPr lang="ru-RU" sz="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28" marR="41628" marT="0" marB="0"/>
                </a:tc>
                <a:extLst>
                  <a:ext uri="{0D108BD9-81ED-4DB2-BD59-A6C34878D82A}">
                    <a16:rowId xmlns="" xmlns:a16="http://schemas.microsoft.com/office/drawing/2014/main" val="3566496830"/>
                  </a:ext>
                </a:extLst>
              </a:tr>
              <a:tr h="130910">
                <a:tc>
                  <a:txBody>
                    <a:bodyPr/>
                    <a:lstStyle/>
                    <a:p>
                      <a:pPr marR="52705" indent="44323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Інвентар для інклюзії</a:t>
                      </a:r>
                      <a:endParaRPr lang="ru-RU" sz="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28" marR="41628" marT="0" marB="0"/>
                </a:tc>
                <a:tc>
                  <a:txBody>
                    <a:bodyPr/>
                    <a:lstStyle/>
                    <a:p>
                      <a:pPr marR="52705" indent="44323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28" marR="41628" marT="0" marB="0"/>
                </a:tc>
                <a:tc>
                  <a:txBody>
                    <a:bodyPr/>
                    <a:lstStyle/>
                    <a:p>
                      <a:pPr marR="52705" indent="44323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9000</a:t>
                      </a:r>
                      <a:endParaRPr lang="ru-RU" sz="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28" marR="41628" marT="0" marB="0"/>
                </a:tc>
                <a:extLst>
                  <a:ext uri="{0D108BD9-81ED-4DB2-BD59-A6C34878D82A}">
                    <a16:rowId xmlns="" xmlns:a16="http://schemas.microsoft.com/office/drawing/2014/main" val="1719348647"/>
                  </a:ext>
                </a:extLst>
              </a:tr>
              <a:tr h="253023">
                <a:tc>
                  <a:txBody>
                    <a:bodyPr/>
                    <a:lstStyle/>
                    <a:p>
                      <a:pPr marR="52705" indent="44323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Бензопила , мотоножниці</a:t>
                      </a:r>
                      <a:endParaRPr lang="ru-RU" sz="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28" marR="41628" marT="0" marB="0"/>
                </a:tc>
                <a:tc>
                  <a:txBody>
                    <a:bodyPr/>
                    <a:lstStyle/>
                    <a:p>
                      <a:pPr marR="52705" indent="44323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 шт.</a:t>
                      </a:r>
                      <a:endParaRPr lang="ru-RU" sz="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28" marR="41628" marT="0" marB="0"/>
                </a:tc>
                <a:tc>
                  <a:txBody>
                    <a:bodyPr/>
                    <a:lstStyle/>
                    <a:p>
                      <a:pPr marR="52705" indent="44323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14689</a:t>
                      </a:r>
                      <a:endParaRPr lang="ru-RU" sz="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28" marR="41628" marT="0" marB="0"/>
                </a:tc>
                <a:extLst>
                  <a:ext uri="{0D108BD9-81ED-4DB2-BD59-A6C34878D82A}">
                    <a16:rowId xmlns="" xmlns:a16="http://schemas.microsoft.com/office/drawing/2014/main" val="11562380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69362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EDC6DECE-9EBD-492C-B7F5-0F902D533F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6584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79500" y="1295401"/>
            <a:ext cx="10160000" cy="1892300"/>
          </a:xfrm>
        </p:spPr>
        <p:txBody>
          <a:bodyPr/>
          <a:lstStyle/>
          <a:p>
            <a:pPr algn="ctr"/>
            <a:r>
              <a:rPr lang="ru-RU" dirty="0" err="1">
                <a:latin typeface="Book Antiqua" panose="02040602050305030304" pitchFamily="18" charset="0"/>
              </a:rPr>
              <a:t>Ліцей</a:t>
            </a:r>
            <a:r>
              <a:rPr lang="ru-RU" dirty="0">
                <a:latin typeface="Book Antiqua" panose="02040602050305030304" pitchFamily="18" charset="0"/>
              </a:rPr>
              <a:t> </a:t>
            </a:r>
            <a:r>
              <a:rPr lang="ru-RU" dirty="0" err="1">
                <a:latin typeface="Book Antiqua" panose="02040602050305030304" pitchFamily="18" charset="0"/>
              </a:rPr>
              <a:t>відкритий</a:t>
            </a:r>
            <a:r>
              <a:rPr lang="ru-RU" dirty="0">
                <a:latin typeface="Book Antiqua" panose="02040602050305030304" pitchFamily="18" charset="0"/>
              </a:rPr>
              <a:t> до</a:t>
            </a:r>
            <a:br>
              <a:rPr lang="ru-RU" dirty="0">
                <a:latin typeface="Book Antiqua" panose="02040602050305030304" pitchFamily="18" charset="0"/>
              </a:rPr>
            </a:br>
            <a:r>
              <a:rPr lang="ru-RU" dirty="0" err="1">
                <a:latin typeface="Book Antiqua" panose="02040602050305030304" pitchFamily="18" charset="0"/>
              </a:rPr>
              <a:t>спілкування</a:t>
            </a:r>
            <a:endParaRPr lang="ru-RU" dirty="0">
              <a:latin typeface="Book Antiqua" panose="020406020503050303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1079500" y="3429001"/>
            <a:ext cx="10274300" cy="2298699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ru-RU" sz="2800" dirty="0" err="1">
                <a:latin typeface="Book Antiqua" panose="02040602050305030304" pitchFamily="18" charset="0"/>
              </a:rPr>
              <a:t>Діє</a:t>
            </a:r>
            <a:r>
              <a:rPr lang="ru-RU" sz="2800" dirty="0">
                <a:latin typeface="Book Antiqua" panose="02040602050305030304" pitchFamily="18" charset="0"/>
              </a:rPr>
              <a:t> онлайн </a:t>
            </a:r>
            <a:r>
              <a:rPr lang="ru-RU" sz="2800" dirty="0" err="1">
                <a:latin typeface="Book Antiqua" panose="02040602050305030304" pitchFamily="18" charset="0"/>
              </a:rPr>
              <a:t>скринька</a:t>
            </a:r>
            <a:r>
              <a:rPr lang="ru-RU" sz="2800" dirty="0">
                <a:latin typeface="Book Antiqua" panose="02040602050305030304" pitchFamily="18" charset="0"/>
              </a:rPr>
              <a:t> </a:t>
            </a:r>
            <a:r>
              <a:rPr lang="ru-RU" sz="2800" dirty="0" err="1">
                <a:latin typeface="Book Antiqua" panose="02040602050305030304" pitchFamily="18" charset="0"/>
              </a:rPr>
              <a:t>довіри</a:t>
            </a:r>
            <a:r>
              <a:rPr lang="ru-RU" sz="2800" dirty="0">
                <a:latin typeface="Book Antiqua" panose="02040602050305030304" pitchFamily="18" charset="0"/>
              </a:rPr>
              <a:t> на </a:t>
            </a:r>
            <a:r>
              <a:rPr lang="ru-RU" sz="2800" dirty="0" err="1">
                <a:latin typeface="Book Antiqua" panose="02040602050305030304" pitchFamily="18" charset="0"/>
              </a:rPr>
              <a:t>сайті</a:t>
            </a:r>
            <a:r>
              <a:rPr lang="ru-RU" sz="2800" dirty="0">
                <a:latin typeface="Book Antiqua" panose="02040602050305030304" pitchFamily="18" charset="0"/>
              </a:rPr>
              <a:t> закладу</a:t>
            </a:r>
          </a:p>
          <a:p>
            <a:pPr algn="ctr">
              <a:lnSpc>
                <a:spcPct val="100000"/>
              </a:lnSpc>
            </a:pPr>
            <a:r>
              <a:rPr lang="ru-RU" sz="2800" dirty="0" err="1">
                <a:latin typeface="Book Antiqua" panose="02040602050305030304" pitchFamily="18" charset="0"/>
              </a:rPr>
              <a:t>Скринька</a:t>
            </a:r>
            <a:r>
              <a:rPr lang="ru-RU" sz="2800" dirty="0">
                <a:latin typeface="Book Antiqua" panose="02040602050305030304" pitchFamily="18" charset="0"/>
              </a:rPr>
              <a:t> </a:t>
            </a:r>
            <a:r>
              <a:rPr lang="ru-RU" sz="2800" dirty="0" err="1">
                <a:latin typeface="Book Antiqua" panose="02040602050305030304" pitchFamily="18" charset="0"/>
              </a:rPr>
              <a:t>запитань</a:t>
            </a:r>
            <a:r>
              <a:rPr lang="ru-RU" sz="2800" dirty="0">
                <a:latin typeface="Book Antiqua" panose="02040602050305030304" pitchFamily="18" charset="0"/>
              </a:rPr>
              <a:t> до директора у </a:t>
            </a:r>
            <a:r>
              <a:rPr lang="ru-RU" sz="2800" dirty="0" err="1">
                <a:latin typeface="Book Antiqua" panose="02040602050305030304" pitchFamily="18" charset="0"/>
              </a:rPr>
              <a:t>приміщенні</a:t>
            </a:r>
            <a:r>
              <a:rPr lang="ru-RU" sz="2800" dirty="0">
                <a:latin typeface="Book Antiqua" panose="02040602050305030304" pitchFamily="18" charset="0"/>
              </a:rPr>
              <a:t> </a:t>
            </a:r>
            <a:r>
              <a:rPr lang="ru-RU" sz="2800" dirty="0" err="1">
                <a:latin typeface="Book Antiqua" panose="02040602050305030304" pitchFamily="18" charset="0"/>
              </a:rPr>
              <a:t>ліцею</a:t>
            </a:r>
            <a:endParaRPr lang="ru-RU" sz="2800" dirty="0">
              <a:latin typeface="Book Antiqua" panose="02040602050305030304" pitchFamily="18" charset="0"/>
            </a:endParaRPr>
          </a:p>
          <a:p>
            <a:pPr algn="ctr">
              <a:lnSpc>
                <a:spcPct val="100000"/>
              </a:lnSpc>
            </a:pPr>
            <a:r>
              <a:rPr lang="ru-RU" sz="2800" dirty="0" err="1">
                <a:latin typeface="Book Antiqua" panose="02040602050305030304" pitchFamily="18" charset="0"/>
              </a:rPr>
              <a:t>Графік</a:t>
            </a:r>
            <a:r>
              <a:rPr lang="ru-RU" sz="2800" dirty="0">
                <a:latin typeface="Book Antiqua" panose="02040602050305030304" pitchFamily="18" charset="0"/>
              </a:rPr>
              <a:t> </a:t>
            </a:r>
            <a:r>
              <a:rPr lang="ru-RU" sz="2800" dirty="0" err="1">
                <a:latin typeface="Book Antiqua" panose="02040602050305030304" pitchFamily="18" charset="0"/>
              </a:rPr>
              <a:t>прийому</a:t>
            </a:r>
            <a:r>
              <a:rPr lang="ru-RU" sz="2800" dirty="0">
                <a:latin typeface="Book Antiqua" panose="02040602050305030304" pitchFamily="18" charset="0"/>
              </a:rPr>
              <a:t> </a:t>
            </a:r>
            <a:r>
              <a:rPr lang="ru-RU" sz="2800" dirty="0" err="1">
                <a:latin typeface="Book Antiqua" panose="02040602050305030304" pitchFamily="18" charset="0"/>
              </a:rPr>
              <a:t>громадян</a:t>
            </a:r>
            <a:r>
              <a:rPr lang="ru-RU" sz="2800" dirty="0">
                <a:latin typeface="Book Antiqua" panose="02040602050305030304" pitchFamily="18" charset="0"/>
              </a:rPr>
              <a:t> </a:t>
            </a:r>
            <a:r>
              <a:rPr lang="ru-RU" sz="2800" dirty="0" err="1">
                <a:latin typeface="Book Antiqua" panose="02040602050305030304" pitchFamily="18" charset="0"/>
              </a:rPr>
              <a:t>адміністрацією</a:t>
            </a:r>
            <a:r>
              <a:rPr lang="ru-RU" sz="2800" dirty="0">
                <a:latin typeface="Book Antiqua" panose="02040602050305030304" pitchFamily="18" charset="0"/>
              </a:rPr>
              <a:t> </a:t>
            </a:r>
            <a:r>
              <a:rPr lang="ru-RU" sz="2800" dirty="0" err="1">
                <a:latin typeface="Book Antiqua" panose="02040602050305030304" pitchFamily="18" charset="0"/>
              </a:rPr>
              <a:t>ліцею</a:t>
            </a:r>
            <a:endParaRPr lang="ru-RU" sz="28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9227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50974268-E95A-44CC-8B30-B96444BC0E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3583" y="805218"/>
            <a:ext cx="10017456" cy="1719618"/>
          </a:xfrm>
        </p:spPr>
        <p:txBody>
          <a:bodyPr/>
          <a:lstStyle/>
          <a:p>
            <a:pPr algn="ctr"/>
            <a:r>
              <a:rPr lang="en-US" sz="6600" b="1" i="1" dirty="0">
                <a:latin typeface="Book Antiqua" panose="02040602050305030304" pitchFamily="18" charset="0"/>
              </a:rPr>
              <a:t> </a:t>
            </a:r>
            <a:r>
              <a:rPr lang="en-US" sz="6600" b="1" i="1" dirty="0" smtClean="0">
                <a:latin typeface="Book Antiqua" panose="02040602050305030304" pitchFamily="18" charset="0"/>
              </a:rPr>
              <a:t>  </a:t>
            </a:r>
            <a:r>
              <a:rPr lang="uk-UA" sz="8000" b="1" i="1" dirty="0" smtClean="0">
                <a:latin typeface="Book Antiqua" panose="02040602050305030304" pitchFamily="18" charset="0"/>
              </a:rPr>
              <a:t>Дякую </a:t>
            </a:r>
            <a:r>
              <a:rPr lang="uk-UA" sz="8000" b="1" i="1" dirty="0">
                <a:latin typeface="Book Antiqua" panose="02040602050305030304" pitchFamily="18" charset="0"/>
              </a:rPr>
              <a:t>за увагу!</a:t>
            </a:r>
            <a:endParaRPr lang="ru-RU" sz="8000" b="1" i="1" dirty="0">
              <a:latin typeface="Book Antiqua" panose="0204060205030503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337" y="2488061"/>
            <a:ext cx="5765326" cy="384355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7230254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B97A8AD7-0A13-4F48-94B4-64CFE3C562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6584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05840" y="365127"/>
            <a:ext cx="10665460" cy="1235073"/>
          </a:xfrm>
        </p:spPr>
        <p:txBody>
          <a:bodyPr/>
          <a:lstStyle/>
          <a:p>
            <a:pPr algn="ctr"/>
            <a:r>
              <a:rPr lang="uk-UA" b="1" dirty="0">
                <a:latin typeface="Book Antiqua" panose="02040602050305030304" pitchFamily="18" charset="0"/>
              </a:rPr>
              <a:t>Робота з обдарованими дітьми</a:t>
            </a:r>
            <a:endParaRPr lang="ru-RU" b="1" dirty="0">
              <a:latin typeface="Book Antiqua" panose="020406020503050303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114299" y="1397000"/>
            <a:ext cx="11901855" cy="5343769"/>
          </a:xfrm>
        </p:spPr>
        <p:txBody>
          <a:bodyPr/>
          <a:lstStyle/>
          <a:p>
            <a:pPr marL="50800" indent="0" algn="ctr">
              <a:buNone/>
            </a:pPr>
            <a:r>
              <a:rPr lang="uk-UA" sz="2000" dirty="0">
                <a:latin typeface="Book Antiqua" panose="02040602050305030304" pitchFamily="18" charset="0"/>
              </a:rPr>
              <a:t>Маємо </a:t>
            </a:r>
            <a:r>
              <a:rPr lang="uk-UA" sz="2000" b="1" dirty="0">
                <a:latin typeface="Book Antiqua" panose="02040602050305030304" pitchFamily="18" charset="0"/>
              </a:rPr>
              <a:t>33</a:t>
            </a:r>
            <a:r>
              <a:rPr lang="uk-UA" sz="2000" dirty="0">
                <a:latin typeface="Book Antiqua" panose="02040602050305030304" pitchFamily="18" charset="0"/>
              </a:rPr>
              <a:t> відмінники серед учнів 4-11 </a:t>
            </a:r>
            <a:r>
              <a:rPr lang="uk-UA" sz="2000" dirty="0" err="1">
                <a:latin typeface="Book Antiqua" panose="02040602050305030304" pitchFamily="18" charset="0"/>
              </a:rPr>
              <a:t>кл</a:t>
            </a:r>
            <a:r>
              <a:rPr lang="uk-UA" sz="2000" dirty="0">
                <a:latin typeface="Book Antiqua" panose="02040602050305030304" pitchFamily="18" charset="0"/>
              </a:rPr>
              <a:t>.</a:t>
            </a:r>
          </a:p>
          <a:p>
            <a:pPr marL="50800" indent="0" algn="ctr">
              <a:buNone/>
            </a:pPr>
            <a:r>
              <a:rPr lang="uk-UA" sz="2000" dirty="0">
                <a:latin typeface="Book Antiqua" panose="02040602050305030304" pitchFamily="18" charset="0"/>
              </a:rPr>
              <a:t>Протягом року учні ліцею брали участь в різноманітних олімпіадах, конкурсах, змаганнях місцевого, районного та обласного рівня. Банк даних обдарованих дітей включає </a:t>
            </a:r>
            <a:r>
              <a:rPr lang="uk-UA" sz="2000" b="1" dirty="0">
                <a:latin typeface="Book Antiqua" panose="02040602050305030304" pitchFamily="18" charset="0"/>
              </a:rPr>
              <a:t>92</a:t>
            </a:r>
            <a:r>
              <a:rPr lang="uk-UA" sz="2000" dirty="0">
                <a:latin typeface="Book Antiqua" panose="02040602050305030304" pitchFamily="18" charset="0"/>
              </a:rPr>
              <a:t> учні.</a:t>
            </a:r>
          </a:p>
          <a:p>
            <a:pPr marL="50800" indent="0" algn="ctr">
              <a:buNone/>
            </a:pPr>
            <a:r>
              <a:rPr lang="uk-UA" sz="2000" dirty="0">
                <a:latin typeface="Book Antiqua" panose="02040602050305030304" pitchFamily="18" charset="0"/>
              </a:rPr>
              <a:t>Маємо </a:t>
            </a:r>
            <a:r>
              <a:rPr lang="uk-UA" sz="2000" b="1" dirty="0">
                <a:latin typeface="Book Antiqua" panose="02040602050305030304" pitchFamily="18" charset="0"/>
              </a:rPr>
              <a:t>10</a:t>
            </a:r>
            <a:r>
              <a:rPr lang="uk-UA" sz="2000" dirty="0">
                <a:latin typeface="Book Antiqua" panose="02040602050305030304" pitchFamily="18" charset="0"/>
              </a:rPr>
              <a:t> призових місць Всеукраїнських предметних олімпіад </a:t>
            </a:r>
            <a:r>
              <a:rPr lang="uk-UA" sz="2000" b="1" dirty="0">
                <a:latin typeface="Book Antiqua" panose="02040602050305030304" pitchFamily="18" charset="0"/>
              </a:rPr>
              <a:t>ІІ</a:t>
            </a:r>
            <a:r>
              <a:rPr lang="uk-UA" sz="2000" dirty="0">
                <a:latin typeface="Book Antiqua" panose="02040602050305030304" pitchFamily="18" charset="0"/>
              </a:rPr>
              <a:t> рівня </a:t>
            </a:r>
          </a:p>
          <a:p>
            <a:pPr marL="50800" indent="0" algn="ctr">
              <a:buNone/>
            </a:pPr>
            <a:r>
              <a:rPr lang="uk-UA" sz="2000" dirty="0">
                <a:latin typeface="Book Antiqua" panose="02040602050305030304" pitchFamily="18" charset="0"/>
              </a:rPr>
              <a:t>1 учасника обласного рівня </a:t>
            </a:r>
            <a:r>
              <a:rPr lang="uk-UA" sz="2000" b="1" dirty="0">
                <a:latin typeface="Book Antiqua" panose="02040602050305030304" pitchFamily="18" charset="0"/>
              </a:rPr>
              <a:t>МАН</a:t>
            </a:r>
          </a:p>
          <a:p>
            <a:pPr marL="50800" indent="0" algn="ctr">
              <a:buNone/>
            </a:pPr>
            <a:r>
              <a:rPr lang="uk-UA" sz="2000" dirty="0">
                <a:latin typeface="Book Antiqua" panose="02040602050305030304" pitchFamily="18" charset="0"/>
              </a:rPr>
              <a:t>11 призерів творчих конкурсів різних рівнів </a:t>
            </a:r>
            <a:endParaRPr lang="en-US" sz="2000" dirty="0">
              <a:latin typeface="Book Antiqua" panose="02040602050305030304" pitchFamily="18" charset="0"/>
            </a:endParaRPr>
          </a:p>
          <a:p>
            <a:pPr marL="50800" indent="0" algn="ctr">
              <a:buNone/>
            </a:pPr>
            <a:r>
              <a:rPr lang="uk-UA" sz="2000" b="1" dirty="0">
                <a:latin typeface="Book Antiqua" panose="02040602050305030304" pitchFamily="18" charset="0"/>
              </a:rPr>
              <a:t>Спортивні досягнення: </a:t>
            </a:r>
          </a:p>
          <a:p>
            <a:pPr marL="50800" indent="0" algn="ctr">
              <a:buNone/>
            </a:pPr>
            <a:r>
              <a:rPr lang="en-US" sz="2000" dirty="0">
                <a:latin typeface="Book Antiqua" panose="02040602050305030304" pitchFamily="18" charset="0"/>
              </a:rPr>
              <a:t>Gool Games </a:t>
            </a:r>
            <a:r>
              <a:rPr lang="uk-UA" sz="2000" dirty="0">
                <a:latin typeface="Book Antiqua" panose="02040602050305030304" pitchFamily="18" charset="0"/>
              </a:rPr>
              <a:t>три дивізіони увійшли в трійку лідерів області </a:t>
            </a:r>
          </a:p>
          <a:p>
            <a:pPr marL="50800" indent="0" algn="ctr">
              <a:buNone/>
            </a:pPr>
            <a:r>
              <a:rPr lang="uk-UA" sz="2000" dirty="0">
                <a:latin typeface="Book Antiqua" panose="02040602050305030304" pitchFamily="18" charset="0"/>
              </a:rPr>
              <a:t>Учні гуртка «Футбол» зайняли </a:t>
            </a:r>
            <a:r>
              <a:rPr lang="uk-UA" sz="2000" b="1" dirty="0">
                <a:latin typeface="Book Antiqua" panose="02040602050305030304" pitchFamily="18" charset="0"/>
              </a:rPr>
              <a:t>ІІ</a:t>
            </a:r>
            <a:r>
              <a:rPr lang="uk-UA" sz="2000" dirty="0">
                <a:latin typeface="Book Antiqua" panose="02040602050305030304" pitchFamily="18" charset="0"/>
              </a:rPr>
              <a:t> місце в турнірі «Верес-</a:t>
            </a:r>
            <a:r>
              <a:rPr lang="uk-UA" sz="2000" dirty="0" err="1">
                <a:latin typeface="Book Antiqua" panose="02040602050305030304" pitchFamily="18" charset="0"/>
              </a:rPr>
              <a:t>скул</a:t>
            </a:r>
            <a:r>
              <a:rPr lang="uk-UA" sz="2000" dirty="0">
                <a:latin typeface="Book Antiqua" panose="02040602050305030304" pitchFamily="18" charset="0"/>
              </a:rPr>
              <a:t>-</a:t>
            </a:r>
            <a:r>
              <a:rPr lang="uk-UA" sz="2000" dirty="0" err="1">
                <a:latin typeface="Book Antiqua" panose="02040602050305030304" pitchFamily="18" charset="0"/>
              </a:rPr>
              <a:t>батл</a:t>
            </a:r>
            <a:r>
              <a:rPr lang="uk-UA" sz="2000" dirty="0">
                <a:latin typeface="Book Antiqua" panose="02040602050305030304" pitchFamily="18" charset="0"/>
              </a:rPr>
              <a:t>»</a:t>
            </a:r>
          </a:p>
          <a:p>
            <a:pPr marL="50800" indent="0" algn="ctr">
              <a:buNone/>
            </a:pPr>
            <a:r>
              <a:rPr lang="uk-UA" sz="2000" b="1" dirty="0">
                <a:latin typeface="Book Antiqua" panose="02040602050305030304" pitchFamily="18" charset="0"/>
              </a:rPr>
              <a:t>ІІ</a:t>
            </a:r>
            <a:r>
              <a:rPr lang="uk-UA" sz="2000" dirty="0">
                <a:latin typeface="Book Antiqua" panose="02040602050305030304" pitchFamily="18" charset="0"/>
              </a:rPr>
              <a:t> місце в обласному етапі змагань з міні-футболу серед ТГ</a:t>
            </a:r>
          </a:p>
          <a:p>
            <a:pPr marL="50800" indent="0" algn="ctr">
              <a:buNone/>
            </a:pPr>
            <a:r>
              <a:rPr lang="uk-UA" sz="2000" b="1" dirty="0">
                <a:latin typeface="Book Antiqua" panose="02040602050305030304" pitchFamily="18" charset="0"/>
              </a:rPr>
              <a:t>І</a:t>
            </a:r>
            <a:r>
              <a:rPr lang="uk-UA" sz="2000" dirty="0">
                <a:latin typeface="Book Antiqua" panose="02040602050305030304" pitchFamily="18" charset="0"/>
              </a:rPr>
              <a:t> місце в ТГ у шкільних лігах «Пліч-о-пліч» (в секції волейбол і </a:t>
            </a:r>
            <a:r>
              <a:rPr lang="uk-UA" sz="2000" dirty="0" err="1">
                <a:latin typeface="Book Antiqua" panose="02040602050305030304" pitchFamily="18" charset="0"/>
              </a:rPr>
              <a:t>футзал</a:t>
            </a:r>
            <a:r>
              <a:rPr lang="uk-UA" sz="2000" dirty="0">
                <a:latin typeface="Book Antiqua" panose="02040602050305030304" pitchFamily="18" charset="0"/>
              </a:rPr>
              <a:t>)</a:t>
            </a:r>
          </a:p>
          <a:p>
            <a:pPr marL="50800" indent="0" algn="ctr">
              <a:buNone/>
            </a:pPr>
            <a:r>
              <a:rPr lang="uk-UA" sz="2000" dirty="0">
                <a:latin typeface="Book Antiqua" panose="02040602050305030304" pitchFamily="18" charset="0"/>
              </a:rPr>
              <a:t>Команда гуртка волейбол </a:t>
            </a:r>
            <a:r>
              <a:rPr lang="uk-UA" sz="2000" b="1" dirty="0">
                <a:latin typeface="Book Antiqua" panose="02040602050305030304" pitchFamily="18" charset="0"/>
              </a:rPr>
              <a:t>ІІІ</a:t>
            </a:r>
            <a:r>
              <a:rPr lang="uk-UA" sz="2000" dirty="0">
                <a:latin typeface="Book Antiqua" panose="02040602050305030304" pitchFamily="18" charset="0"/>
              </a:rPr>
              <a:t> місце в обласних змаганнях «Хто ти майбутній олімпієць?»</a:t>
            </a:r>
          </a:p>
          <a:p>
            <a:pPr marL="50800" indent="0" algn="ctr">
              <a:buNone/>
            </a:pPr>
            <a:endParaRPr lang="uk-UA" sz="2400" dirty="0">
              <a:latin typeface="Book Antiqua" panose="02040602050305030304" pitchFamily="18" charset="0"/>
            </a:endParaRPr>
          </a:p>
          <a:p>
            <a:pPr marL="50800" indent="0" algn="ctr">
              <a:buNone/>
            </a:pPr>
            <a:endParaRPr lang="uk-UA" sz="2400" dirty="0">
              <a:latin typeface="Book Antiqua" panose="02040602050305030304" pitchFamily="18" charset="0"/>
            </a:endParaRPr>
          </a:p>
          <a:p>
            <a:pPr marL="50800" indent="0" algn="ctr">
              <a:buNone/>
            </a:pPr>
            <a:endParaRPr lang="uk-UA" sz="24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867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C01BA06E-D48B-40BC-B491-1660332A2A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9000" y="535577"/>
            <a:ext cx="10736942" cy="1026523"/>
          </a:xfrm>
        </p:spPr>
        <p:txBody>
          <a:bodyPr/>
          <a:lstStyle/>
          <a:p>
            <a:pPr algn="ctr"/>
            <a:r>
              <a:rPr lang="uk-UA" b="1" dirty="0">
                <a:latin typeface="Book Antiqua" panose="02040602050305030304" pitchFamily="18" charset="0"/>
              </a:rPr>
              <a:t>Склад педагогічних працівників</a:t>
            </a:r>
            <a:endParaRPr lang="ru-RU" b="1" dirty="0">
              <a:latin typeface="Book Antiqua" panose="0204060205030503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body" idx="1"/>
          </p:nvPr>
        </p:nvSpPr>
        <p:spPr>
          <a:xfrm>
            <a:off x="876300" y="1422400"/>
            <a:ext cx="10782300" cy="5194301"/>
          </a:xfrm>
        </p:spPr>
        <p:txBody>
          <a:bodyPr/>
          <a:lstStyle/>
          <a:p>
            <a:pPr marL="50800" indent="0" algn="ctr">
              <a:buNone/>
            </a:pPr>
            <a:r>
              <a:rPr lang="uk-UA" sz="2000" dirty="0">
                <a:latin typeface="Book Antiqua" panose="02040602050305030304" pitchFamily="18" charset="0"/>
              </a:rPr>
              <a:t>Упродовж року навчальний заклад в основному був забезпечений кадрами. У 2023/2024 навчальному році у школі працювало 50 педагогічних працівників, у тому числі: 1 директор, 2 заступники з навчально-виховної роботи, 1 з виховної роботи; 1 педагог-організатор, 1 практичний психолог, 1 соціальний педагог, логопед.</a:t>
            </a:r>
            <a:r>
              <a:rPr lang="uk-UA" sz="1800" dirty="0">
                <a:latin typeface="Book Antiqua" panose="02040602050305030304" pitchFamily="18" charset="0"/>
              </a:rPr>
              <a:t/>
            </a:r>
            <a:br>
              <a:rPr lang="uk-UA" sz="1800" dirty="0">
                <a:latin typeface="Book Antiqua" panose="02040602050305030304" pitchFamily="18" charset="0"/>
              </a:rPr>
            </a:br>
            <a:endParaRPr lang="uk-UA" sz="1800" dirty="0">
              <a:latin typeface="Book Antiqua" panose="02040602050305030304" pitchFamily="18" charset="0"/>
            </a:endParaRPr>
          </a:p>
          <a:p>
            <a:pPr marL="50800" indent="0" algn="ctr">
              <a:buNone/>
            </a:pPr>
            <a:r>
              <a:rPr lang="uk-UA" sz="2400" b="1" dirty="0">
                <a:latin typeface="Book Antiqua" panose="02040602050305030304" pitchFamily="18" charset="0"/>
              </a:rPr>
              <a:t>Всього педпрацівників – 50</a:t>
            </a:r>
          </a:p>
          <a:p>
            <a:pPr marL="50800" indent="0" algn="ctr">
              <a:buNone/>
            </a:pPr>
            <a:r>
              <a:rPr lang="uk-UA" sz="2400" b="1" dirty="0">
                <a:latin typeface="Book Antiqua" panose="02040602050305030304" pitchFamily="18" charset="0"/>
              </a:rPr>
              <a:t>Спеціаліст вищої категорії - 18</a:t>
            </a:r>
          </a:p>
          <a:p>
            <a:pPr marL="50800" indent="0" algn="ctr">
              <a:buNone/>
            </a:pPr>
            <a:r>
              <a:rPr lang="uk-UA" sz="2400" b="1" dirty="0">
                <a:latin typeface="Book Antiqua" panose="02040602050305030304" pitchFamily="18" charset="0"/>
              </a:rPr>
              <a:t>Спеціаліст І категорії – 13</a:t>
            </a:r>
          </a:p>
          <a:p>
            <a:pPr marL="50800" indent="0" algn="ctr">
              <a:buNone/>
            </a:pPr>
            <a:r>
              <a:rPr lang="uk-UA" sz="2400" b="1" dirty="0">
                <a:latin typeface="Book Antiqua" panose="02040602050305030304" pitchFamily="18" charset="0"/>
              </a:rPr>
              <a:t>Спеціаліст ІІ категорії  -  6</a:t>
            </a:r>
          </a:p>
          <a:p>
            <a:pPr marL="50800" indent="0" algn="ctr">
              <a:buNone/>
            </a:pPr>
            <a:r>
              <a:rPr lang="uk-UA" sz="2400" b="1" dirty="0">
                <a:latin typeface="Book Antiqua" panose="02040602050305030304" pitchFamily="18" charset="0"/>
              </a:rPr>
              <a:t>Спеціаліст - 13</a:t>
            </a:r>
          </a:p>
          <a:p>
            <a:pPr marL="50800" indent="0" algn="ctr">
              <a:buNone/>
            </a:pPr>
            <a:r>
              <a:rPr lang="uk-UA" sz="2400" b="1" dirty="0">
                <a:latin typeface="Book Antiqua" panose="02040602050305030304" pitchFamily="18" charset="0"/>
              </a:rPr>
              <a:t>Старший вчитель – 7</a:t>
            </a:r>
          </a:p>
          <a:p>
            <a:pPr marL="50800" indent="0" algn="ctr">
              <a:buNone/>
            </a:pPr>
            <a:r>
              <a:rPr lang="uk-UA" sz="2400" b="1" dirty="0">
                <a:latin typeface="Book Antiqua" panose="02040602050305030304" pitchFamily="18" charset="0"/>
              </a:rPr>
              <a:t>Вчитель- методист - 1</a:t>
            </a:r>
            <a:endParaRPr lang="ru-RU" sz="2400" b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4461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58C1AC28-C2E6-4F38-9E54-FD4A71746C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6584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464457"/>
            <a:ext cx="10860314" cy="943429"/>
          </a:xfrm>
        </p:spPr>
        <p:txBody>
          <a:bodyPr/>
          <a:lstStyle/>
          <a:p>
            <a:pPr algn="ctr"/>
            <a:r>
              <a:rPr lang="uk-UA" sz="5400" b="1" dirty="0">
                <a:latin typeface="Book Antiqua" panose="02040602050305030304" pitchFamily="18" charset="0"/>
              </a:rPr>
              <a:t>Результати атестації</a:t>
            </a:r>
            <a:endParaRPr lang="ru-RU" sz="5400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495300" y="1473201"/>
            <a:ext cx="11341100" cy="4737100"/>
          </a:xfrm>
        </p:spPr>
        <p:txBody>
          <a:bodyPr/>
          <a:lstStyle/>
          <a:p>
            <a:pPr marL="50800" indent="0" algn="ctr">
              <a:buNone/>
            </a:pPr>
            <a:r>
              <a:rPr lang="uk-UA" sz="2400" dirty="0">
                <a:latin typeface="Book Antiqua" panose="02040602050305030304" pitchFamily="18" charset="0"/>
              </a:rPr>
              <a:t>Атестувалось – 11 чоловік</a:t>
            </a:r>
          </a:p>
          <a:p>
            <a:pPr marL="50800" indent="0" algn="ctr">
              <a:buNone/>
            </a:pPr>
            <a:r>
              <a:rPr lang="uk-UA" sz="2400" dirty="0">
                <a:latin typeface="Book Antiqua" panose="02040602050305030304" pitchFamily="18" charset="0"/>
              </a:rPr>
              <a:t>Встановлено відповідність раніше присвоєній кваліфікаційній категорії </a:t>
            </a:r>
          </a:p>
          <a:p>
            <a:pPr algn="ctr"/>
            <a:r>
              <a:rPr lang="uk-UA" sz="2400" dirty="0">
                <a:latin typeface="Book Antiqua" panose="02040602050305030304" pitchFamily="18" charset="0"/>
              </a:rPr>
              <a:t>Спеціаліст І категорії- 1</a:t>
            </a:r>
          </a:p>
          <a:p>
            <a:pPr algn="ctr"/>
            <a:r>
              <a:rPr lang="uk-UA" sz="2400" dirty="0">
                <a:latin typeface="Book Antiqua" panose="02040602050305030304" pitchFamily="18" charset="0"/>
              </a:rPr>
              <a:t>Спеціаліст вищої категорії - 6</a:t>
            </a:r>
          </a:p>
          <a:p>
            <a:pPr marL="50800" indent="0" algn="ctr">
              <a:buNone/>
            </a:pPr>
            <a:r>
              <a:rPr lang="uk-UA" sz="2400" dirty="0">
                <a:latin typeface="Book Antiqua" panose="02040602050305030304" pitchFamily="18" charset="0"/>
              </a:rPr>
              <a:t>Присвоєння:</a:t>
            </a:r>
          </a:p>
          <a:p>
            <a:pPr algn="ctr"/>
            <a:r>
              <a:rPr lang="uk-UA" sz="2400" dirty="0">
                <a:latin typeface="Book Antiqua" panose="02040602050305030304" pitchFamily="18" charset="0"/>
              </a:rPr>
              <a:t>Спеціаліст – 2</a:t>
            </a:r>
          </a:p>
          <a:p>
            <a:pPr algn="ctr"/>
            <a:r>
              <a:rPr lang="uk-UA" sz="2400" dirty="0">
                <a:latin typeface="Book Antiqua" panose="02040602050305030304" pitchFamily="18" charset="0"/>
              </a:rPr>
              <a:t>І категорія - 1</a:t>
            </a:r>
          </a:p>
          <a:p>
            <a:pPr algn="ctr"/>
            <a:r>
              <a:rPr lang="uk-UA" sz="2400" dirty="0">
                <a:latin typeface="Book Antiqua" panose="02040602050305030304" pitchFamily="18" charset="0"/>
              </a:rPr>
              <a:t>Вища категорія - 1</a:t>
            </a:r>
          </a:p>
          <a:p>
            <a:pPr algn="ctr"/>
            <a:endParaRPr lang="uk-UA" sz="2400" dirty="0">
              <a:latin typeface="Book Antiqua" panose="02040602050305030304" pitchFamily="18" charset="0"/>
            </a:endParaRPr>
          </a:p>
          <a:p>
            <a:pPr marL="50800" indent="0" algn="ctr">
              <a:buNone/>
            </a:pPr>
            <a:r>
              <a:rPr lang="uk-UA" sz="2400" dirty="0">
                <a:latin typeface="Book Antiqua" panose="02040602050305030304" pitchFamily="18" charset="0"/>
              </a:rPr>
              <a:t>Присвоєно педагогічне звання «Старший вчитель» - 4</a:t>
            </a:r>
            <a:endParaRPr lang="ru-RU" sz="2400" dirty="0">
              <a:latin typeface="Book Antiqua" panose="0204060205030503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49237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E73B901B-2A8F-41E4-98DA-2638ACC506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199" y="365127"/>
            <a:ext cx="10782671" cy="772793"/>
          </a:xfrm>
        </p:spPr>
        <p:txBody>
          <a:bodyPr/>
          <a:lstStyle/>
          <a:p>
            <a:pPr algn="ctr"/>
            <a:r>
              <a:rPr lang="uk-UA" sz="4800" b="1" dirty="0">
                <a:latin typeface="Book Antiqua" panose="02040602050305030304" pitchFamily="18" charset="0"/>
              </a:rPr>
              <a:t>Методична робота </a:t>
            </a:r>
            <a:endParaRPr lang="ru-RU" sz="4800" b="1" dirty="0">
              <a:latin typeface="Book Antiqua" panose="020406020503050303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215901" y="1038687"/>
            <a:ext cx="11786710" cy="5699463"/>
          </a:xfrm>
        </p:spPr>
        <p:txBody>
          <a:bodyPr/>
          <a:lstStyle/>
          <a:p>
            <a:pPr marL="50800" indent="0">
              <a:buNone/>
            </a:pPr>
            <a:r>
              <a:rPr lang="uk-UA" sz="2400" dirty="0">
                <a:latin typeface="Book Antiqua" panose="02040602050305030304" pitchFamily="18" charset="0"/>
              </a:rPr>
              <a:t>Педагогічні працівники постійно підвищують свій кваліфікаційний рівень, проходять курси, семінари, </a:t>
            </a:r>
            <a:r>
              <a:rPr lang="uk-UA" sz="2400" dirty="0" err="1">
                <a:latin typeface="Book Antiqua" panose="02040602050305030304" pitchFamily="18" charset="0"/>
              </a:rPr>
              <a:t>вебінари</a:t>
            </a:r>
            <a:r>
              <a:rPr lang="uk-UA" sz="2400" dirty="0">
                <a:latin typeface="Book Antiqua" panose="02040602050305030304" pitchFamily="18" charset="0"/>
              </a:rPr>
              <a:t>. Постійно </a:t>
            </a:r>
            <a:r>
              <a:rPr lang="uk-UA" sz="2400" dirty="0" err="1">
                <a:latin typeface="Book Antiqua" panose="02040602050305030304" pitchFamily="18" charset="0"/>
              </a:rPr>
              <a:t>здіснюється</a:t>
            </a:r>
            <a:r>
              <a:rPr lang="uk-UA" sz="2400" dirty="0">
                <a:latin typeface="Book Antiqua" panose="02040602050305030304" pitchFamily="18" charset="0"/>
              </a:rPr>
              <a:t> самоосвіта педагогів в ліцеї. Зокрема, протягом року з метою забезпечення психологічного здоров’я та безпеки здобувачів освіти було проведено ряд методичних заходів з працівниками ліцею. На яких відпрацьовано теми: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sz="2000" dirty="0">
                <a:latin typeface="Book Antiqua" panose="02040602050305030304" pitchFamily="18" charset="0"/>
              </a:rPr>
              <a:t>Шляхи формування професійних </a:t>
            </a:r>
            <a:r>
              <a:rPr lang="uk-UA" sz="2000" dirty="0" err="1">
                <a:latin typeface="Book Antiqua" panose="02040602050305030304" pitchFamily="18" charset="0"/>
              </a:rPr>
              <a:t>компетентностей</a:t>
            </a:r>
            <a:r>
              <a:rPr lang="uk-UA" sz="2000" dirty="0">
                <a:latin typeface="Book Antiqua" panose="02040602050305030304" pitchFamily="18" charset="0"/>
              </a:rPr>
              <a:t> вчителя НУШ.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sz="2000" dirty="0">
                <a:latin typeface="Book Antiqua" panose="02040602050305030304" pitchFamily="18" charset="0"/>
              </a:rPr>
              <a:t>Національно-патріотичне виховання в НУШ. </a:t>
            </a:r>
            <a:r>
              <a:rPr lang="uk-UA" sz="2000" dirty="0" err="1">
                <a:latin typeface="Book Antiqua" panose="02040602050305030304" pitchFamily="18" charset="0"/>
              </a:rPr>
              <a:t>Наскрізність</a:t>
            </a:r>
            <a:r>
              <a:rPr lang="uk-UA" sz="2000" dirty="0">
                <a:latin typeface="Book Antiqua" panose="02040602050305030304" pitchFamily="18" charset="0"/>
              </a:rPr>
              <a:t> виховного процесу.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sz="2000" dirty="0">
                <a:latin typeface="Book Antiqua" panose="02040602050305030304" pitchFamily="18" charset="0"/>
              </a:rPr>
              <a:t>Практичні відпрацювання з ЦЗ відповідно до функціональних ланок.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sz="2000" dirty="0">
                <a:latin typeface="Book Antiqua" panose="02040602050305030304" pitchFamily="18" charset="0"/>
              </a:rPr>
              <a:t> Вивчення географічного та історичного минулого рідного краю через екскурсійну діяльність.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 err="1">
                <a:latin typeface="Book Antiqua" panose="02040602050305030304" pitchFamily="18" charset="0"/>
              </a:rPr>
              <a:t>Двічі</a:t>
            </a:r>
            <a:r>
              <a:rPr lang="ru-RU" sz="2000" dirty="0">
                <a:latin typeface="Book Antiqua" panose="02040602050305030304" pitchFamily="18" charset="0"/>
              </a:rPr>
              <a:t> проводилось </a:t>
            </a:r>
            <a:r>
              <a:rPr lang="ru-RU" sz="2000" dirty="0" err="1">
                <a:latin typeface="Book Antiqua" panose="02040602050305030304" pitchFamily="18" charset="0"/>
              </a:rPr>
              <a:t>навчання</a:t>
            </a:r>
            <a:r>
              <a:rPr lang="ru-RU" sz="2000" dirty="0">
                <a:latin typeface="Book Antiqua" panose="02040602050305030304" pitchFamily="18" charset="0"/>
              </a:rPr>
              <a:t> </a:t>
            </a:r>
            <a:r>
              <a:rPr lang="ru-RU" sz="2000" dirty="0" err="1">
                <a:latin typeface="Book Antiqua" panose="02040602050305030304" pitchFamily="18" charset="0"/>
              </a:rPr>
              <a:t>педагогів</a:t>
            </a:r>
            <a:r>
              <a:rPr lang="ru-RU" sz="2000" dirty="0">
                <a:latin typeface="Book Antiqua" panose="02040602050305030304" pitchFamily="18" charset="0"/>
              </a:rPr>
              <a:t> </a:t>
            </a:r>
            <a:r>
              <a:rPr lang="ru-RU" sz="2000" dirty="0" err="1">
                <a:latin typeface="Book Antiqua" panose="02040602050305030304" pitchFamily="18" charset="0"/>
              </a:rPr>
              <a:t>Вараським</a:t>
            </a:r>
            <a:r>
              <a:rPr lang="ru-RU" sz="2000" dirty="0">
                <a:latin typeface="Book Antiqua" panose="02040602050305030304" pitchFamily="18" charset="0"/>
              </a:rPr>
              <a:t> ЦППР </a:t>
            </a:r>
            <a:r>
              <a:rPr lang="ru-RU" sz="2000" dirty="0" err="1">
                <a:latin typeface="Book Antiqua" panose="02040602050305030304" pitchFamily="18" charset="0"/>
              </a:rPr>
              <a:t>відповідно</a:t>
            </a:r>
            <a:r>
              <a:rPr lang="ru-RU" sz="2000" dirty="0">
                <a:latin typeface="Book Antiqua" panose="02040602050305030304" pitchFamily="18" charset="0"/>
              </a:rPr>
              <a:t> до </a:t>
            </a:r>
            <a:r>
              <a:rPr lang="ru-RU" sz="2000" dirty="0" err="1">
                <a:latin typeface="Book Antiqua" panose="02040602050305030304" pitchFamily="18" charset="0"/>
              </a:rPr>
              <a:t>напрямків</a:t>
            </a:r>
            <a:r>
              <a:rPr lang="ru-RU" sz="2000" dirty="0">
                <a:latin typeface="Book Antiqua" panose="02040602050305030304" pitchFamily="18" charset="0"/>
              </a:rPr>
              <a:t> </a:t>
            </a:r>
            <a:r>
              <a:rPr lang="ru-RU" sz="2000" dirty="0" err="1">
                <a:latin typeface="Book Antiqua" panose="02040602050305030304" pitchFamily="18" charset="0"/>
              </a:rPr>
              <a:t>обраних</a:t>
            </a:r>
            <a:r>
              <a:rPr lang="ru-RU" sz="2000" dirty="0">
                <a:latin typeface="Book Antiqua" panose="02040602050305030304" pitchFamily="18" charset="0"/>
              </a:rPr>
              <a:t> </a:t>
            </a:r>
            <a:r>
              <a:rPr lang="ru-RU" sz="2000" dirty="0" err="1">
                <a:latin typeface="Book Antiqua" panose="02040602050305030304" pitchFamily="18" charset="0"/>
              </a:rPr>
              <a:t>вчителями</a:t>
            </a:r>
            <a:r>
              <a:rPr lang="ru-RU" sz="2000" dirty="0">
                <a:latin typeface="Book Antiqua" panose="02040602050305030304" pitchFamily="18" charset="0"/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 err="1">
                <a:latin typeface="Book Antiqua" panose="02040602050305030304" pitchFamily="18" charset="0"/>
              </a:rPr>
              <a:t>Вчителі</a:t>
            </a:r>
            <a:r>
              <a:rPr lang="ru-RU" sz="2000" dirty="0">
                <a:latin typeface="Book Antiqua" panose="02040602050305030304" pitchFamily="18" charset="0"/>
              </a:rPr>
              <a:t> </a:t>
            </a:r>
            <a:r>
              <a:rPr lang="ru-RU" sz="2000" dirty="0" err="1">
                <a:latin typeface="Book Antiqua" panose="02040602050305030304" pitchFamily="18" charset="0"/>
              </a:rPr>
              <a:t>ліцею</a:t>
            </a:r>
            <a:r>
              <a:rPr lang="ru-RU" sz="2000" dirty="0">
                <a:latin typeface="Book Antiqua" panose="02040602050305030304" pitchFamily="18" charset="0"/>
              </a:rPr>
              <a:t> активно </a:t>
            </a:r>
            <a:r>
              <a:rPr lang="ru-RU" sz="2000" dirty="0" err="1">
                <a:latin typeface="Book Antiqua" panose="02040602050305030304" pitchFamily="18" charset="0"/>
              </a:rPr>
              <a:t>працювали</a:t>
            </a:r>
            <a:r>
              <a:rPr lang="ru-RU" sz="2000" dirty="0">
                <a:latin typeface="Book Antiqua" panose="02040602050305030304" pitchFamily="18" charset="0"/>
              </a:rPr>
              <a:t> над </a:t>
            </a:r>
            <a:r>
              <a:rPr lang="ru-RU" sz="2000" dirty="0" err="1">
                <a:latin typeface="Book Antiqua" panose="02040602050305030304" pitchFamily="18" charset="0"/>
              </a:rPr>
              <a:t>самоосвітою</a:t>
            </a:r>
            <a:r>
              <a:rPr lang="ru-RU" sz="2000" dirty="0">
                <a:latin typeface="Book Antiqua" panose="02040602050305030304" pitchFamily="18" charset="0"/>
              </a:rPr>
              <a:t> з онлайн </a:t>
            </a:r>
            <a:r>
              <a:rPr lang="ru-RU" sz="2000" dirty="0" err="1">
                <a:latin typeface="Book Antiqua" panose="02040602050305030304" pitchFamily="18" charset="0"/>
              </a:rPr>
              <a:t>платформлю</a:t>
            </a:r>
            <a:r>
              <a:rPr lang="ru-RU" sz="2000" dirty="0">
                <a:latin typeface="Book Antiqua" panose="02040602050305030304" pitchFamily="18" charset="0"/>
              </a:rPr>
              <a:t> </a:t>
            </a:r>
            <a:r>
              <a:rPr lang="en-US" sz="2000" dirty="0">
                <a:latin typeface="Book Antiqua" panose="02040602050305030304" pitchFamily="18" charset="0"/>
              </a:rPr>
              <a:t>EDDY </a:t>
            </a:r>
            <a:r>
              <a:rPr lang="ru-RU" sz="2000" dirty="0">
                <a:latin typeface="Book Antiqua" panose="02040602050305030304" pitchFamily="18" charset="0"/>
              </a:rPr>
              <a:t>та </a:t>
            </a:r>
            <a:r>
              <a:rPr lang="ru-RU" sz="2000" dirty="0" err="1">
                <a:latin typeface="Book Antiqua" panose="02040602050305030304" pitchFamily="18" charset="0"/>
              </a:rPr>
              <a:t>сервісами</a:t>
            </a:r>
            <a:r>
              <a:rPr lang="ru-RU" sz="2000" dirty="0">
                <a:latin typeface="Book Antiqua" panose="02040602050305030304" pitchFamily="18" charset="0"/>
              </a:rPr>
              <a:t> по </a:t>
            </a:r>
            <a:r>
              <a:rPr lang="ru-RU" sz="2000" dirty="0" err="1">
                <a:latin typeface="Book Antiqua" panose="02040602050305030304" pitchFamily="18" charset="0"/>
              </a:rPr>
              <a:t>впровадженню</a:t>
            </a:r>
            <a:r>
              <a:rPr lang="ru-RU" sz="2000" dirty="0">
                <a:latin typeface="Book Antiqua" panose="02040602050305030304" pitchFamily="18" charset="0"/>
              </a:rPr>
              <a:t> онлайн </a:t>
            </a:r>
            <a:r>
              <a:rPr lang="ru-RU" sz="2000" dirty="0" err="1">
                <a:latin typeface="Book Antiqua" panose="02040602050305030304" pitchFamily="18" charset="0"/>
              </a:rPr>
              <a:t>навчання</a:t>
            </a:r>
            <a:r>
              <a:rPr lang="ru-RU" sz="2400" dirty="0">
                <a:latin typeface="Book Antiqua" panose="02040602050305030304" pitchFamily="18" charset="0"/>
              </a:rPr>
              <a:t>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 err="1">
                <a:latin typeface="Book Antiqua" panose="02040602050305030304" pitchFamily="18" charset="0"/>
              </a:rPr>
              <a:t>Практичне</a:t>
            </a:r>
            <a:r>
              <a:rPr lang="ru-RU" sz="2000" dirty="0">
                <a:latin typeface="Book Antiqua" panose="02040602050305030304" pitchFamily="18" charset="0"/>
              </a:rPr>
              <a:t> </a:t>
            </a:r>
            <a:r>
              <a:rPr lang="ru-RU" sz="2000" dirty="0" err="1">
                <a:latin typeface="Book Antiqua" panose="02040602050305030304" pitchFamily="18" charset="0"/>
              </a:rPr>
              <a:t>заняття</a:t>
            </a:r>
            <a:r>
              <a:rPr lang="ru-RU" sz="2000" dirty="0">
                <a:latin typeface="Book Antiqua" panose="02040602050305030304" pitchFamily="18" charset="0"/>
              </a:rPr>
              <a:t> в </a:t>
            </a:r>
            <a:r>
              <a:rPr lang="ru-RU" sz="2000" dirty="0" err="1">
                <a:latin typeface="Book Antiqua" panose="02040602050305030304" pitchFamily="18" charset="0"/>
              </a:rPr>
              <a:t>системі</a:t>
            </a:r>
            <a:r>
              <a:rPr lang="ru-RU" sz="2000" dirty="0">
                <a:latin typeface="Book Antiqua" panose="02040602050305030304" pitchFamily="18" charset="0"/>
              </a:rPr>
              <a:t> </a:t>
            </a:r>
            <a:r>
              <a:rPr lang="uk-UA" sz="2000" dirty="0">
                <a:latin typeface="Book Antiqua" panose="02040602050305030304" pitchFamily="18" charset="0"/>
              </a:rPr>
              <a:t>ЄАС</a:t>
            </a:r>
            <a:r>
              <a:rPr lang="uk-UA" sz="2400" dirty="0">
                <a:latin typeface="Book Antiqua" panose="02040602050305030304" pitchFamily="18" charset="0"/>
              </a:rPr>
              <a:t>.</a:t>
            </a:r>
            <a:endParaRPr lang="ru-RU" sz="24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9394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33660E4-7D70-4179-AACA-D75228E459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" y="-48265"/>
            <a:ext cx="12186584" cy="6858000"/>
          </a:xfrm>
          <a:prstGeom prst="rect">
            <a:avLst/>
          </a:prstGeom>
        </p:spPr>
      </p:pic>
      <p:sp>
        <p:nvSpPr>
          <p:cNvPr id="21" name="Заголовок 20"/>
          <p:cNvSpPr>
            <a:spLocks noGrp="1"/>
          </p:cNvSpPr>
          <p:nvPr>
            <p:ph type="title"/>
          </p:nvPr>
        </p:nvSpPr>
        <p:spPr>
          <a:xfrm>
            <a:off x="5905500" y="165100"/>
            <a:ext cx="5943600" cy="2282428"/>
          </a:xfrm>
        </p:spPr>
        <p:txBody>
          <a:bodyPr/>
          <a:lstStyle/>
          <a:p>
            <a:pPr algn="ctr"/>
            <a:r>
              <a:rPr lang="ru-RU" sz="3600" b="1" i="1" dirty="0" err="1">
                <a:solidFill>
                  <a:schemeClr val="tx1"/>
                </a:solidFill>
                <a:latin typeface="Book Antiqua" panose="02040602050305030304" pitchFamily="18" charset="0"/>
              </a:rPr>
              <a:t>Практичні</a:t>
            </a:r>
            <a:r>
              <a:rPr lang="ru-RU" sz="3600" b="1" i="1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ru-RU" sz="3600" b="1" i="1" dirty="0" err="1">
                <a:solidFill>
                  <a:schemeClr val="tx1"/>
                </a:solidFill>
                <a:latin typeface="Book Antiqua" panose="02040602050305030304" pitchFamily="18" charset="0"/>
              </a:rPr>
              <a:t>заняття</a:t>
            </a:r>
            <a:r>
              <a:rPr lang="ru-RU" sz="3600" b="1" i="1" dirty="0">
                <a:solidFill>
                  <a:schemeClr val="tx1"/>
                </a:solidFill>
                <a:latin typeface="Book Antiqua" panose="02040602050305030304" pitchFamily="18" charset="0"/>
              </a:rPr>
              <a:t> з </a:t>
            </a:r>
            <a:r>
              <a:rPr lang="ru-RU" sz="3600" b="1" i="1" dirty="0" err="1">
                <a:solidFill>
                  <a:schemeClr val="tx1"/>
                </a:solidFill>
                <a:latin typeface="Book Antiqua" panose="02040602050305030304" pitchFamily="18" charset="0"/>
              </a:rPr>
              <a:t>педагогічними</a:t>
            </a:r>
            <a:r>
              <a:rPr lang="ru-RU" sz="3600" b="1" i="1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ru-RU" sz="3600" b="1" i="1" dirty="0" err="1">
                <a:solidFill>
                  <a:schemeClr val="tx1"/>
                </a:solidFill>
                <a:latin typeface="Book Antiqua" panose="02040602050305030304" pitchFamily="18" charset="0"/>
              </a:rPr>
              <a:t>працівниками</a:t>
            </a:r>
            <a:r>
              <a:rPr lang="ru-RU" sz="3600" b="1" i="1" dirty="0">
                <a:solidFill>
                  <a:schemeClr val="tx1"/>
                </a:solidFill>
                <a:latin typeface="Book Antiqua" panose="02040602050305030304" pitchFamily="18" charset="0"/>
              </a:rPr>
              <a:t> в 2023-2024 н. р.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300" y="507206"/>
            <a:ext cx="2959100" cy="221932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2447528"/>
            <a:ext cx="2514600" cy="188595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068" y="3404498"/>
            <a:ext cx="2059868" cy="274649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50" y="4289028"/>
            <a:ext cx="2959100" cy="221932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300" y="4565253"/>
            <a:ext cx="2590800" cy="19431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400" y="4428861"/>
            <a:ext cx="2954512" cy="221588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50" y="1125934"/>
            <a:ext cx="2133600" cy="28448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968" y="2305446"/>
            <a:ext cx="2619376" cy="196453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007552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AC258AEC-414F-4680-8E4E-244927DBEC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ADAABDCE-82A4-49A1-89ED-ACDFD01B6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404231" cy="1944319"/>
          </a:xfrm>
        </p:spPr>
        <p:txBody>
          <a:bodyPr/>
          <a:lstStyle/>
          <a:p>
            <a:pPr algn="ctr"/>
            <a:r>
              <a:rPr lang="uk-UA" b="1" dirty="0">
                <a:latin typeface="Book Antiqua" panose="02040602050305030304" pitchFamily="18" charset="0"/>
              </a:rPr>
              <a:t>Результати </a:t>
            </a:r>
            <a:r>
              <a:rPr lang="uk-UA" b="1" dirty="0" err="1">
                <a:latin typeface="Book Antiqua" panose="02040602050305030304" pitchFamily="18" charset="0"/>
              </a:rPr>
              <a:t>самооцінювання</a:t>
            </a:r>
            <a:r>
              <a:rPr lang="uk-UA" b="1" dirty="0">
                <a:latin typeface="Book Antiqua" panose="02040602050305030304" pitchFamily="18" charset="0"/>
              </a:rPr>
              <a:t> ліцею за напрямом «Освітнє середовище»</a:t>
            </a:r>
            <a:endParaRPr lang="x-none" b="1" dirty="0">
              <a:latin typeface="Book Antiqua" panose="0204060205030503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2CD74864-F07E-40E2-A00F-8DB0E0FF3F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098" t="43761" r="24903" b="31282"/>
          <a:stretch/>
        </p:blipFill>
        <p:spPr>
          <a:xfrm>
            <a:off x="83547" y="2309446"/>
            <a:ext cx="12024906" cy="340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477162"/>
      </p:ext>
    </p:extLst>
  </p:cSld>
  <p:clrMapOvr>
    <a:masterClrMapping/>
  </p:clrMapOvr>
</p:sld>
</file>

<file path=ppt/theme/theme1.xml><?xml version="1.0" encoding="utf-8"?>
<a:theme xmlns:a="http://schemas.openxmlformats.org/drawingml/2006/main" name="fon-kak-dlya-ta-i-fa">
  <a:themeElements>
    <a:clrScheme name="Тема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fon-kak-dlya-ta-i-fa</Template>
  <TotalTime>1269</TotalTime>
  <Words>1292</Words>
  <Application>Microsoft Office PowerPoint</Application>
  <PresentationFormat>Произвольный</PresentationFormat>
  <Paragraphs>245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fon-kak-dlya-ta-i-fa</vt:lpstr>
      <vt:lpstr>Звіт директора  Великоцепцевицького ліцею Волощук Надії Володимирівни про свою діяльність на посаді протягом  2023-2024 навчального року</vt:lpstr>
      <vt:lpstr>Контингент учнів:</vt:lpstr>
      <vt:lpstr>2023 – 2024 н.р.</vt:lpstr>
      <vt:lpstr>Робота з обдарованими дітьми</vt:lpstr>
      <vt:lpstr>Склад педагогічних працівників</vt:lpstr>
      <vt:lpstr>Результати атестації</vt:lpstr>
      <vt:lpstr>Методична робота </vt:lpstr>
      <vt:lpstr>Практичні заняття з педагогічними працівниками в 2023-2024 н. р.</vt:lpstr>
      <vt:lpstr>Результати самооцінювання ліцею за напрямом «Освітнє середовище»</vt:lpstr>
      <vt:lpstr>Презентация PowerPoint</vt:lpstr>
      <vt:lpstr>Волонтерська діяльність</vt:lpstr>
      <vt:lpstr>Волонтерська діяльність</vt:lpstr>
      <vt:lpstr>Презентация PowerPoint</vt:lpstr>
      <vt:lpstr>Зайнятість учнів у гуртковій роботі</vt:lpstr>
      <vt:lpstr>Презентация PowerPoint</vt:lpstr>
      <vt:lpstr>         Виховна діяльність в ліцеї  Протягом 2023-2024 н.р. виховна робота була спрямована на виконання Програми національного виховання у закладах освіти Рівненщини на 2020–2025 роки. В організації виховної роботи акцентувалася увага на ціннісному самовизначенні та національному самоусвідомленні особистості, що передбачає увагу щодо повернення до власних витоків, національної виховної традиції, української ідентичності, державницького патріотизму, а також української мови, культури, народних звичаїв, як чинників єдності нації та цілісного образу України. </vt:lpstr>
      <vt:lpstr>Національно-патріотичне  виховання</vt:lpstr>
      <vt:lpstr>Презентация PowerPoint</vt:lpstr>
      <vt:lpstr>Презентация PowerPoint</vt:lpstr>
      <vt:lpstr>Превентивно-правовий напрямок</vt:lpstr>
      <vt:lpstr>Презентация PowerPoint</vt:lpstr>
      <vt:lpstr>Презентация PowerPoint</vt:lpstr>
      <vt:lpstr>Екологічне виховання</vt:lpstr>
      <vt:lpstr>Презентация PowerPoint</vt:lpstr>
      <vt:lpstr>Морально-духовне і гуманістичне виховання</vt:lpstr>
      <vt:lpstr>Презентация PowerPoint</vt:lpstr>
      <vt:lpstr>Художньо-естетичне виховання</vt:lpstr>
      <vt:lpstr>Презентация PowerPoint</vt:lpstr>
      <vt:lpstr>Сімейно-родинне виховання</vt:lpstr>
      <vt:lpstr>Презентация PowerPoint</vt:lpstr>
      <vt:lpstr>Презентация PowerPoint</vt:lpstr>
      <vt:lpstr>Ліцей відкритий до спілкування</vt:lpstr>
      <vt:lpstr>   Дякую за увагу!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Звіт директора Великоцепцевицької ЗОШ І-ІІІ ст.  Волощук Надії Володимирівної про свою діяльність на посаді протягом 2019-2020 навчального року</dc:title>
  <dc:creator>Василина</dc:creator>
  <cp:lastModifiedBy>User1</cp:lastModifiedBy>
  <cp:revision>108</cp:revision>
  <dcterms:created xsi:type="dcterms:W3CDTF">2020-08-07T16:26:05Z</dcterms:created>
  <dcterms:modified xsi:type="dcterms:W3CDTF">2024-06-18T12:58:08Z</dcterms:modified>
</cp:coreProperties>
</file>